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handoutMasterIdLst>
    <p:handoutMasterId r:id="rId28"/>
  </p:handoutMasterIdLst>
  <p:sldIdLst>
    <p:sldId id="286" r:id="rId2"/>
    <p:sldId id="287" r:id="rId3"/>
    <p:sldId id="288" r:id="rId4"/>
    <p:sldId id="530" r:id="rId5"/>
    <p:sldId id="531" r:id="rId6"/>
    <p:sldId id="532" r:id="rId7"/>
    <p:sldId id="533" r:id="rId8"/>
    <p:sldId id="541" r:id="rId9"/>
    <p:sldId id="542" r:id="rId10"/>
    <p:sldId id="544" r:id="rId11"/>
    <p:sldId id="545" r:id="rId12"/>
    <p:sldId id="546" r:id="rId13"/>
    <p:sldId id="534" r:id="rId14"/>
    <p:sldId id="538" r:id="rId15"/>
    <p:sldId id="539" r:id="rId16"/>
    <p:sldId id="540" r:id="rId17"/>
    <p:sldId id="535" r:id="rId18"/>
    <p:sldId id="547" r:id="rId19"/>
    <p:sldId id="548" r:id="rId20"/>
    <p:sldId id="549" r:id="rId21"/>
    <p:sldId id="550" r:id="rId22"/>
    <p:sldId id="551" r:id="rId23"/>
    <p:sldId id="552" r:id="rId24"/>
    <p:sldId id="536" r:id="rId25"/>
    <p:sldId id="365" r:id="rId26"/>
  </p:sldIdLst>
  <p:sldSz cx="12192000" cy="6858000"/>
  <p:notesSz cx="6662738" cy="9926638"/>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63" userDrawn="1">
          <p15:clr>
            <a:srgbClr val="A4A3A4"/>
          </p15:clr>
        </p15:guide>
        <p15:guide id="2" orient="horz" pos="4237" userDrawn="1">
          <p15:clr>
            <a:srgbClr val="A4A3A4"/>
          </p15:clr>
        </p15:guide>
        <p15:guide id="3" orient="horz" pos="5632" userDrawn="1">
          <p15:clr>
            <a:srgbClr val="A4A3A4"/>
          </p15:clr>
        </p15:guide>
        <p15:guide id="4" orient="horz" pos="3584" userDrawn="1">
          <p15:clr>
            <a:srgbClr val="A4A3A4"/>
          </p15:clr>
        </p15:guide>
        <p15:guide id="5" pos="649" userDrawn="1">
          <p15:clr>
            <a:srgbClr val="A4A3A4"/>
          </p15:clr>
        </p15:guide>
        <p15:guide id="6" pos="3676" userDrawn="1">
          <p15:clr>
            <a:srgbClr val="A4A3A4"/>
          </p15:clr>
        </p15:guide>
        <p15:guide id="7" pos="640" userDrawn="1">
          <p15:clr>
            <a:srgbClr val="A4A3A4"/>
          </p15:clr>
        </p15:guide>
        <p15:guide id="8" orient="horz" pos="1296" userDrawn="1">
          <p15:clr>
            <a:srgbClr val="A4A3A4"/>
          </p15:clr>
        </p15:guide>
        <p15:guide id="9" pos="7493" userDrawn="1">
          <p15:clr>
            <a:srgbClr val="A4A3A4"/>
          </p15:clr>
        </p15:guide>
        <p15:guide id="10" orient="horz" pos="2147" userDrawn="1">
          <p15:clr>
            <a:srgbClr val="A4A3A4"/>
          </p15:clr>
        </p15:guide>
        <p15:guide id="11" orient="horz" pos="3179" userDrawn="1">
          <p15:clr>
            <a:srgbClr val="A4A3A4"/>
          </p15:clr>
        </p15:guide>
        <p15:guide id="12" orient="horz" pos="4224" userDrawn="1">
          <p15:clr>
            <a:srgbClr val="A4A3A4"/>
          </p15:clr>
        </p15:guide>
        <p15:guide id="13" orient="horz" pos="2688" userDrawn="1">
          <p15:clr>
            <a:srgbClr val="A4A3A4"/>
          </p15:clr>
        </p15:guide>
        <p15:guide id="14" orient="horz" pos="972" userDrawn="1">
          <p15:clr>
            <a:srgbClr val="A4A3A4"/>
          </p15:clr>
        </p15:guide>
      </p15:sldGuideLst>
    </p:ext>
    <p:ext uri="{2D200454-40CA-4A62-9FC3-DE9A4176ACB9}">
      <p15:notesGuideLst xmlns:p15="http://schemas.microsoft.com/office/powerpoint/2012/main">
        <p15:guide id="1" orient="horz" pos="3126">
          <p15:clr>
            <a:srgbClr val="A4A3A4"/>
          </p15:clr>
        </p15:guide>
        <p15:guide id="2" pos="209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9400"/>
    <a:srgbClr val="C9D200"/>
    <a:srgbClr val="FF0000"/>
    <a:srgbClr val="FFFFFF"/>
    <a:srgbClr val="0CC0E4"/>
    <a:srgbClr val="E2001A"/>
    <a:srgbClr val="E5F2FF"/>
    <a:srgbClr val="26262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7" autoAdjust="0"/>
    <p:restoredTop sz="89610" autoAdjust="0"/>
  </p:normalViewPr>
  <p:slideViewPr>
    <p:cSldViewPr snapToGrid="0">
      <p:cViewPr varScale="1">
        <p:scale>
          <a:sx n="102" d="100"/>
          <a:sy n="102" d="100"/>
        </p:scale>
        <p:origin x="984" y="18"/>
      </p:cViewPr>
      <p:guideLst>
        <p:guide orient="horz" pos="2863"/>
        <p:guide orient="horz" pos="4237"/>
        <p:guide orient="horz" pos="5632"/>
        <p:guide orient="horz" pos="3584"/>
        <p:guide pos="649"/>
        <p:guide pos="3676"/>
        <p:guide pos="640"/>
        <p:guide orient="horz" pos="1296"/>
        <p:guide pos="7493"/>
        <p:guide orient="horz" pos="2147"/>
        <p:guide orient="horz" pos="3179"/>
        <p:guide orient="horz" pos="4224"/>
        <p:guide orient="horz" pos="2688"/>
        <p:guide orient="horz" pos="972"/>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3" d="100"/>
          <a:sy n="73" d="100"/>
        </p:scale>
        <p:origin x="-2226" y="-96"/>
      </p:cViewPr>
      <p:guideLst>
        <p:guide orient="horz" pos="3126"/>
        <p:guide pos="209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774010" y="0"/>
            <a:ext cx="2887186" cy="496332"/>
          </a:xfrm>
          <a:prstGeom prst="rect">
            <a:avLst/>
          </a:prstGeom>
        </p:spPr>
        <p:txBody>
          <a:bodyPr vert="horz" lIns="91440" tIns="45720" rIns="91440" bIns="45720" rtlCol="0"/>
          <a:lstStyle>
            <a:lvl1pPr algn="r">
              <a:defRPr sz="1200"/>
            </a:lvl1pPr>
          </a:lstStyle>
          <a:p>
            <a:fld id="{C049F6FB-C1AE-4F7C-9894-D0E479E8CDEA}" type="datetimeFigureOut">
              <a:rPr lang="en-US" smtClean="0"/>
              <a:pPr/>
              <a:t>7/11/2020</a:t>
            </a:fld>
            <a:endParaRPr lang="en-US"/>
          </a:p>
        </p:txBody>
      </p:sp>
      <p:sp>
        <p:nvSpPr>
          <p:cNvPr id="4" name="Footer Placeholder 3"/>
          <p:cNvSpPr>
            <a:spLocks noGrp="1"/>
          </p:cNvSpPr>
          <p:nvPr>
            <p:ph type="ftr" sz="quarter" idx="2"/>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774010" y="9428583"/>
            <a:ext cx="2887186" cy="496332"/>
          </a:xfrm>
          <a:prstGeom prst="rect">
            <a:avLst/>
          </a:prstGeom>
        </p:spPr>
        <p:txBody>
          <a:bodyPr vert="horz" lIns="91440" tIns="45720" rIns="91440" bIns="45720" rtlCol="0" anchor="b"/>
          <a:lstStyle>
            <a:lvl1pPr algn="r">
              <a:defRPr sz="1200"/>
            </a:lvl1pPr>
          </a:lstStyle>
          <a:p>
            <a:fld id="{8981F6E6-D61E-48D4-8F53-C581DC6C6F0A}" type="slidenum">
              <a:rPr lang="en-US" smtClean="0"/>
              <a:pPr/>
              <a:t>‹#›</a:t>
            </a:fld>
            <a:endParaRPr lang="en-US"/>
          </a:p>
        </p:txBody>
      </p:sp>
    </p:spTree>
    <p:extLst>
      <p:ext uri="{BB962C8B-B14F-4D97-AF65-F5344CB8AC3E}">
        <p14:creationId xmlns:p14="http://schemas.microsoft.com/office/powerpoint/2010/main" val="381935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7186"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774010" y="0"/>
            <a:ext cx="2887186" cy="496332"/>
          </a:xfrm>
          <a:prstGeom prst="rect">
            <a:avLst/>
          </a:prstGeom>
        </p:spPr>
        <p:txBody>
          <a:bodyPr vert="horz" lIns="91440" tIns="45720" rIns="91440" bIns="45720" rtlCol="0"/>
          <a:lstStyle>
            <a:lvl1pPr algn="r">
              <a:defRPr sz="1200"/>
            </a:lvl1pPr>
          </a:lstStyle>
          <a:p>
            <a:fld id="{9F0906E6-73B2-498B-A373-7CF3B6EEB8E6}" type="datetimeFigureOut">
              <a:rPr lang="en-US" smtClean="0"/>
              <a:pPr/>
              <a:t>7/11/2020</a:t>
            </a:fld>
            <a:endParaRPr lang="en-US"/>
          </a:p>
        </p:txBody>
      </p:sp>
      <p:sp>
        <p:nvSpPr>
          <p:cNvPr id="4" name="Slide Image Placeholder 3"/>
          <p:cNvSpPr>
            <a:spLocks noGrp="1" noRot="1" noChangeAspect="1"/>
          </p:cNvSpPr>
          <p:nvPr>
            <p:ph type="sldImg" idx="2"/>
          </p:nvPr>
        </p:nvSpPr>
        <p:spPr>
          <a:xfrm>
            <a:off x="23813"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66274" y="4715153"/>
            <a:ext cx="533019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887186"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774010" y="9428583"/>
            <a:ext cx="2887186" cy="496332"/>
          </a:xfrm>
          <a:prstGeom prst="rect">
            <a:avLst/>
          </a:prstGeom>
        </p:spPr>
        <p:txBody>
          <a:bodyPr vert="horz" lIns="91440" tIns="45720" rIns="91440" bIns="45720" rtlCol="0" anchor="b"/>
          <a:lstStyle>
            <a:lvl1pPr algn="r">
              <a:defRPr sz="1200"/>
            </a:lvl1pPr>
          </a:lstStyle>
          <a:p>
            <a:fld id="{660D4517-96C9-4380-A28E-A9EE7E734D7A}" type="slidenum">
              <a:rPr lang="en-US" smtClean="0"/>
              <a:pPr/>
              <a:t>‹#›</a:t>
            </a:fld>
            <a:endParaRPr lang="en-US"/>
          </a:p>
        </p:txBody>
      </p:sp>
    </p:spTree>
    <p:extLst>
      <p:ext uri="{BB962C8B-B14F-4D97-AF65-F5344CB8AC3E}">
        <p14:creationId xmlns:p14="http://schemas.microsoft.com/office/powerpoint/2010/main" val="4106768555"/>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660D4517-96C9-4380-A28E-A9EE7E734D7A}" type="slidenum">
              <a:rPr lang="en-US" smtClean="0"/>
              <a:pPr/>
              <a:t>9</a:t>
            </a:fld>
            <a:endParaRPr lang="en-US"/>
          </a:p>
        </p:txBody>
      </p:sp>
    </p:spTree>
    <p:extLst>
      <p:ext uri="{BB962C8B-B14F-4D97-AF65-F5344CB8AC3E}">
        <p14:creationId xmlns:p14="http://schemas.microsoft.com/office/powerpoint/2010/main" val="940450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Head ">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cstate="print">
            <a:extLst>
              <a:ext uri="{28A0092B-C50C-407E-A947-70E740481C1C}">
                <a14:useLocalDpi xmlns:a14="http://schemas.microsoft.com/office/drawing/2010/main" val="0"/>
              </a:ext>
            </a:extLst>
          </a:blip>
          <a:srcRect l="5593" t="10029" r="3007" b="6005"/>
          <a:stretch/>
        </p:blipFill>
        <p:spPr>
          <a:xfrm>
            <a:off x="40193" y="1"/>
            <a:ext cx="12151808" cy="6870695"/>
          </a:xfrm>
          <a:prstGeom prst="rect">
            <a:avLst/>
          </a:prstGeom>
        </p:spPr>
      </p:pic>
      <p:sp>
        <p:nvSpPr>
          <p:cNvPr id="41" name="Title 13"/>
          <p:cNvSpPr>
            <a:spLocks noGrp="1"/>
          </p:cNvSpPr>
          <p:nvPr>
            <p:ph type="title" hasCustomPrompt="1"/>
          </p:nvPr>
        </p:nvSpPr>
        <p:spPr>
          <a:xfrm>
            <a:off x="817843" y="797531"/>
            <a:ext cx="6700479" cy="1279919"/>
          </a:xfrm>
          <a:prstGeom prst="rect">
            <a:avLst/>
          </a:prstGeom>
          <a:noFill/>
        </p:spPr>
        <p:txBody>
          <a:bodyPr anchor="t" anchorCtr="0"/>
          <a:lstStyle>
            <a:lvl1pPr algn="l">
              <a:lnSpc>
                <a:spcPct val="85000"/>
              </a:lnSpc>
              <a:defRPr sz="5200" b="0">
                <a:solidFill>
                  <a:schemeClr val="tx1">
                    <a:lumMod val="85000"/>
                    <a:lumOff val="15000"/>
                  </a:schemeClr>
                </a:solidFill>
              </a:defRPr>
            </a:lvl1pPr>
          </a:lstStyle>
          <a:p>
            <a:r>
              <a:rPr lang="en-US" dirty="0"/>
              <a:t>Click to edit Master </a:t>
            </a:r>
            <a:br>
              <a:rPr lang="en-US" dirty="0"/>
            </a:br>
            <a:r>
              <a:rPr lang="en-US" dirty="0"/>
              <a:t>title style</a:t>
            </a:r>
          </a:p>
        </p:txBody>
      </p:sp>
      <p:sp>
        <p:nvSpPr>
          <p:cNvPr id="42" name="Text Placeholder 2"/>
          <p:cNvSpPr>
            <a:spLocks noGrp="1"/>
          </p:cNvSpPr>
          <p:nvPr>
            <p:ph type="body" sz="quarter" idx="10"/>
          </p:nvPr>
        </p:nvSpPr>
        <p:spPr>
          <a:xfrm>
            <a:off x="817841" y="2188710"/>
            <a:ext cx="6700480" cy="481631"/>
          </a:xfrm>
          <a:prstGeom prst="rect">
            <a:avLst/>
          </a:prstGeom>
          <a:noFill/>
        </p:spPr>
        <p:txBody>
          <a:bodyPr/>
          <a:lstStyle>
            <a:lvl1pPr marL="0" indent="0">
              <a:buNone/>
              <a:defRPr lang="en-US" sz="2600" b="0" dirty="0" smtClean="0">
                <a:solidFill>
                  <a:schemeClr val="tx1">
                    <a:lumMod val="85000"/>
                    <a:lumOff val="15000"/>
                  </a:schemeClr>
                </a:solidFill>
                <a:latin typeface="+mn-lt"/>
                <a:ea typeface="+mn-ea"/>
                <a:cs typeface="+mn-cs"/>
              </a:defRPr>
            </a:lvl1pPr>
            <a:lvl2pPr marL="609585" indent="0">
              <a:buNone/>
              <a:defRPr sz="3200"/>
            </a:lvl2pPr>
            <a:lvl3pPr marL="1219170" indent="0">
              <a:buNone/>
              <a:defRPr sz="2667"/>
            </a:lvl3pPr>
            <a:lvl4pPr marL="1828754" indent="0">
              <a:buNone/>
              <a:defRPr sz="2400"/>
            </a:lvl4pPr>
            <a:lvl5pPr marL="2438339" indent="0">
              <a:buNone/>
              <a:defRPr sz="2400"/>
            </a:lvl5pPr>
          </a:lstStyle>
          <a:p>
            <a:pPr lvl="0"/>
            <a:r>
              <a:rPr lang="en-US"/>
              <a:t>Click to edit Master text styles</a:t>
            </a:r>
          </a:p>
        </p:txBody>
      </p:sp>
      <p:sp>
        <p:nvSpPr>
          <p:cNvPr id="43" name="Text Placeholder 4"/>
          <p:cNvSpPr>
            <a:spLocks noGrp="1"/>
          </p:cNvSpPr>
          <p:nvPr>
            <p:ph type="body" sz="quarter" idx="12" hasCustomPrompt="1"/>
          </p:nvPr>
        </p:nvSpPr>
        <p:spPr>
          <a:xfrm>
            <a:off x="817841" y="2689840"/>
            <a:ext cx="6700480" cy="739873"/>
          </a:xfrm>
          <a:prstGeom prst="rect">
            <a:avLst/>
          </a:prstGeom>
          <a:noFill/>
        </p:spPr>
        <p:txBody>
          <a:bodyPr/>
          <a:lstStyle>
            <a:lvl1pPr marL="0" marR="0" indent="0" algn="l" defTabSz="1219170" rtl="0" eaLnBrk="1" fontAlgn="base" latinLnBrk="0" hangingPunct="1">
              <a:lnSpc>
                <a:spcPct val="80000"/>
              </a:lnSpc>
              <a:spcBef>
                <a:spcPct val="20000"/>
              </a:spcBef>
              <a:spcAft>
                <a:spcPct val="0"/>
              </a:spcAft>
              <a:buClrTx/>
              <a:buSzTx/>
              <a:buFontTx/>
              <a:buNone/>
              <a:tabLst/>
              <a:defRPr lang="en-US" sz="1600" b="0" baseline="0" dirty="0" smtClean="0">
                <a:solidFill>
                  <a:schemeClr val="tx1">
                    <a:lumMod val="85000"/>
                    <a:lumOff val="15000"/>
                  </a:schemeClr>
                </a:solidFill>
                <a:latin typeface="+mn-lt"/>
                <a:ea typeface="+mn-ea"/>
                <a:cs typeface="+mn-cs"/>
              </a:defRPr>
            </a:lvl1pPr>
            <a:lvl2pPr marL="609585" indent="0">
              <a:buNone/>
              <a:defRPr/>
            </a:lvl2pPr>
            <a:lvl3pPr marL="1219170" indent="0">
              <a:buNone/>
              <a:defRPr/>
            </a:lvl3pPr>
            <a:lvl4pPr marL="1828754" indent="0">
              <a:buNone/>
              <a:defRPr/>
            </a:lvl4pPr>
            <a:lvl5pPr marL="2438339" indent="0">
              <a:buNone/>
              <a:defRPr/>
            </a:lvl5pPr>
          </a:lstStyle>
          <a:p>
            <a:r>
              <a:rPr lang="en-US" b="0" dirty="0"/>
              <a:t>&lt;Presenter,&gt; </a:t>
            </a:r>
          </a:p>
          <a:p>
            <a:r>
              <a:rPr lang="en-US" b="0" dirty="0"/>
              <a:t>&lt;Title&gt;</a:t>
            </a:r>
            <a:endParaRPr lang="en-US" dirty="0"/>
          </a:p>
        </p:txBody>
      </p:sp>
      <p:pic>
        <p:nvPicPr>
          <p:cNvPr id="101" name="Picture 100"/>
          <p:cNvPicPr>
            <a:picLocks noChangeAspect="1"/>
          </p:cNvPicPr>
          <p:nvPr userDrawn="1"/>
        </p:nvPicPr>
        <p:blipFill rotWithShape="1">
          <a:blip r:embed="rId3" cstate="print">
            <a:extLst>
              <a:ext uri="{28A0092B-C50C-407E-A947-70E740481C1C}">
                <a14:useLocalDpi xmlns:a14="http://schemas.microsoft.com/office/drawing/2010/main" val="0"/>
              </a:ext>
            </a:extLst>
          </a:blip>
          <a:srcRect l="1" r="-757"/>
          <a:stretch/>
        </p:blipFill>
        <p:spPr>
          <a:xfrm flipH="1">
            <a:off x="-247689" y="3267016"/>
            <a:ext cx="11363367" cy="3327387"/>
          </a:xfrm>
          <a:prstGeom prst="rect">
            <a:avLst/>
          </a:prstGeom>
        </p:spPr>
      </p:pic>
      <p:sp>
        <p:nvSpPr>
          <p:cNvPr id="37" name="Rectangle 36"/>
          <p:cNvSpPr/>
          <p:nvPr userDrawn="1"/>
        </p:nvSpPr>
        <p:spPr>
          <a:xfrm rot="5400000">
            <a:off x="-3356658" y="33566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48" name="Group 47"/>
          <p:cNvGrpSpPr/>
          <p:nvPr userDrawn="1"/>
        </p:nvGrpSpPr>
        <p:grpSpPr>
          <a:xfrm>
            <a:off x="10655569" y="253140"/>
            <a:ext cx="1263960" cy="848073"/>
            <a:chOff x="7991677" y="189854"/>
            <a:chExt cx="947970" cy="636055"/>
          </a:xfrm>
        </p:grpSpPr>
        <p:sp>
          <p:nvSpPr>
            <p:cNvPr id="50" name="Freeform 49"/>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1" name="Freeform 50"/>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6956800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28A0092B-C50C-407E-A947-70E740481C1C}">
                <a14:useLocalDpi xmlns:a14="http://schemas.microsoft.com/office/drawing/2010/main" val="0"/>
              </a:ext>
            </a:extLst>
          </a:blip>
          <a:srcRect l="6446" t="18012" r="40366" b="15394"/>
          <a:stretch/>
        </p:blipFill>
        <p:spPr>
          <a:xfrm>
            <a:off x="3406408" y="0"/>
            <a:ext cx="8784248" cy="6857056"/>
          </a:xfrm>
          <a:prstGeom prst="rect">
            <a:avLst/>
          </a:prstGeom>
        </p:spPr>
      </p:pic>
      <p:sp>
        <p:nvSpPr>
          <p:cNvPr id="46" name="Rectangle 45"/>
          <p:cNvSpPr/>
          <p:nvPr userDrawn="1"/>
        </p:nvSpPr>
        <p:spPr>
          <a:xfrm>
            <a:off x="135906" y="0"/>
            <a:ext cx="3272169" cy="6857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Rectangle 44"/>
          <p:cNvSpPr/>
          <p:nvPr userDrawn="1"/>
        </p:nvSpPr>
        <p:spPr>
          <a:xfrm rot="5400000">
            <a:off x="-3350308" y="3350307"/>
            <a:ext cx="68579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03" name="Title 1"/>
          <p:cNvSpPr txBox="1">
            <a:spLocks/>
          </p:cNvSpPr>
          <p:nvPr userDrawn="1"/>
        </p:nvSpPr>
        <p:spPr>
          <a:xfrm>
            <a:off x="135907" y="2575509"/>
            <a:ext cx="3234496" cy="121977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kumimoji="0" lang="en-US" sz="5333" b="0" i="0" u="none" strike="noStrike" kern="0" cap="none" spc="0" normalizeH="0" baseline="0" noProof="0" dirty="0">
                <a:ln>
                  <a:noFill/>
                </a:ln>
                <a:solidFill>
                  <a:schemeClr val="bg1"/>
                </a:solidFill>
                <a:effectLst/>
                <a:uLnTx/>
                <a:uFillTx/>
                <a:latin typeface="Calibri Light" panose="020F0302020204030204" pitchFamily="34" charset="0"/>
                <a:ea typeface="+mj-ea"/>
                <a:cs typeface="Calibri Light" panose="020F0302020204030204" pitchFamily="34" charset="0"/>
              </a:rPr>
              <a:t>Thank you</a:t>
            </a:r>
          </a:p>
        </p:txBody>
      </p:sp>
      <p:sp>
        <p:nvSpPr>
          <p:cNvPr id="204" name="Rectangle 203"/>
          <p:cNvSpPr/>
          <p:nvPr userDrawn="1"/>
        </p:nvSpPr>
        <p:spPr>
          <a:xfrm>
            <a:off x="350607" y="3218310"/>
            <a:ext cx="2925801" cy="33028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base" latinLnBrk="0" hangingPunct="1">
              <a:lnSpc>
                <a:spcPct val="80000"/>
              </a:lnSpc>
              <a:spcBef>
                <a:spcPct val="0"/>
              </a:spcBef>
              <a:spcAft>
                <a:spcPct val="0"/>
              </a:spcAft>
              <a:buClrTx/>
              <a:buSzTx/>
              <a:buFontTx/>
              <a:buNone/>
              <a:tabLst/>
              <a:defRPr/>
            </a:pPr>
            <a:r>
              <a:rPr lang="en-US" sz="1933" kern="0" spc="400" dirty="0">
                <a:solidFill>
                  <a:schemeClr val="bg1"/>
                </a:solidFill>
                <a:latin typeface="Calibri Light" panose="020F0302020204030204" pitchFamily="34" charset="0"/>
                <a:ea typeface="+mn-ea"/>
                <a:cs typeface="Calibri Light" panose="020F0302020204030204" pitchFamily="34" charset="0"/>
              </a:rPr>
              <a:t>For your attention</a:t>
            </a:r>
            <a:endParaRPr kumimoji="0" lang="en-US" sz="1933" b="0" i="0" u="none" strike="noStrike" kern="0" cap="none" spc="400" normalizeH="0" baseline="0" noProof="0" dirty="0">
              <a:ln>
                <a:noFill/>
              </a:ln>
              <a:solidFill>
                <a:schemeClr val="bg1"/>
              </a:solidFill>
              <a:effectLst/>
              <a:uLnTx/>
              <a:uFillTx/>
              <a:latin typeface="Calibri Light" panose="020F0302020204030204" pitchFamily="34" charset="0"/>
              <a:ea typeface="+mn-ea"/>
              <a:cs typeface="Calibri Light" panose="020F0302020204030204" pitchFamily="34" charset="0"/>
            </a:endParaRPr>
          </a:p>
        </p:txBody>
      </p:sp>
      <p:sp>
        <p:nvSpPr>
          <p:cNvPr id="156" name="Text Placeholder 2"/>
          <p:cNvSpPr>
            <a:spLocks noGrp="1"/>
          </p:cNvSpPr>
          <p:nvPr userDrawn="1">
            <p:ph type="body" sz="quarter" idx="10" hasCustomPrompt="1"/>
          </p:nvPr>
        </p:nvSpPr>
        <p:spPr>
          <a:xfrm>
            <a:off x="641171" y="4379427"/>
            <a:ext cx="2215228" cy="279527"/>
          </a:xfrm>
          <a:prstGeom prst="rect">
            <a:avLst/>
          </a:prstGeom>
        </p:spPr>
        <p:txBody>
          <a:bodyPr/>
          <a:lstStyle>
            <a:lvl1pPr marL="0" marR="0" indent="0" algn="l" defTabSz="1219170" rtl="0" eaLnBrk="1" fontAlgn="base" latinLnBrk="0" hangingPunct="1">
              <a:lnSpc>
                <a:spcPct val="100000"/>
              </a:lnSpc>
              <a:spcBef>
                <a:spcPct val="20000"/>
              </a:spcBef>
              <a:spcAft>
                <a:spcPct val="0"/>
              </a:spcAft>
              <a:buClrTx/>
              <a:buSzTx/>
              <a:buFontTx/>
              <a:buNone/>
              <a:tabLst/>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marL="0" marR="0" lvl="0" indent="0" algn="l" defTabSz="1219170" rtl="0" eaLnBrk="1" fontAlgn="base" latinLnBrk="0" hangingPunct="1">
              <a:lnSpc>
                <a:spcPct val="100000"/>
              </a:lnSpc>
              <a:spcBef>
                <a:spcPct val="20000"/>
              </a:spcBef>
              <a:spcAft>
                <a:spcPct val="0"/>
              </a:spcAft>
              <a:buClrTx/>
              <a:buSzTx/>
              <a:buFontTx/>
              <a:buNone/>
              <a:tabLst/>
              <a:defRPr/>
            </a:pPr>
            <a:r>
              <a:rPr lang="en-US" dirty="0"/>
              <a:t>&lt;Presenter&gt;</a:t>
            </a:r>
          </a:p>
          <a:p>
            <a:pPr lvl="0"/>
            <a:endParaRPr lang="en-US" dirty="0"/>
          </a:p>
        </p:txBody>
      </p:sp>
      <p:sp>
        <p:nvSpPr>
          <p:cNvPr id="157" name="Text Placeholder 2"/>
          <p:cNvSpPr>
            <a:spLocks noGrp="1"/>
          </p:cNvSpPr>
          <p:nvPr userDrawn="1">
            <p:ph type="body" sz="quarter" idx="11" hasCustomPrompt="1"/>
          </p:nvPr>
        </p:nvSpPr>
        <p:spPr>
          <a:xfrm>
            <a:off x="641172" y="4658822"/>
            <a:ext cx="2220633" cy="290137"/>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&lt;Title&gt;</a:t>
            </a:r>
          </a:p>
        </p:txBody>
      </p:sp>
      <p:sp>
        <p:nvSpPr>
          <p:cNvPr id="158" name="Text Placeholder 2"/>
          <p:cNvSpPr>
            <a:spLocks noGrp="1"/>
          </p:cNvSpPr>
          <p:nvPr userDrawn="1">
            <p:ph type="body" sz="quarter" idx="12" hasCustomPrompt="1"/>
          </p:nvPr>
        </p:nvSpPr>
        <p:spPr>
          <a:xfrm>
            <a:off x="641172" y="4918739"/>
            <a:ext cx="2220633" cy="295936"/>
          </a:xfrm>
          <a:prstGeom prst="rect">
            <a:avLst/>
          </a:prstGeom>
        </p:spPr>
        <p:txBody>
          <a:bodyPr/>
          <a:lstStyle>
            <a:lvl1pPr marL="0" indent="0" algn="l">
              <a:buNone/>
              <a:defRPr sz="1600">
                <a:solidFill>
                  <a:schemeClr val="bg1"/>
                </a:solidFill>
              </a:defRPr>
            </a:lvl1pPr>
            <a:lvl2pPr marL="609585" indent="0">
              <a:buNone/>
              <a:defRPr sz="2400">
                <a:solidFill>
                  <a:schemeClr val="bg1"/>
                </a:solidFill>
              </a:defRPr>
            </a:lvl2pPr>
            <a:lvl3pPr marL="1219170" indent="0">
              <a:buNone/>
              <a:defRPr sz="2400">
                <a:solidFill>
                  <a:schemeClr val="bg1"/>
                </a:solidFill>
              </a:defRPr>
            </a:lvl3pPr>
            <a:lvl4pPr marL="1828754" indent="0">
              <a:buNone/>
              <a:defRPr sz="2400">
                <a:solidFill>
                  <a:schemeClr val="bg1"/>
                </a:solidFill>
              </a:defRPr>
            </a:lvl4pPr>
            <a:lvl5pPr marL="2438339" indent="0">
              <a:buNone/>
              <a:defRPr sz="2400">
                <a:solidFill>
                  <a:schemeClr val="bg1"/>
                </a:solidFill>
              </a:defRPr>
            </a:lvl5pPr>
          </a:lstStyle>
          <a:p>
            <a:pPr lvl="0"/>
            <a:r>
              <a:rPr lang="en-US" dirty="0"/>
              <a:t>&lt;e-mail&gt;</a:t>
            </a:r>
          </a:p>
        </p:txBody>
      </p:sp>
      <p:pic>
        <p:nvPicPr>
          <p:cNvPr id="122" name="Picture 121"/>
          <p:cNvPicPr>
            <a:picLocks noChangeAspect="1"/>
          </p:cNvPicPr>
          <p:nvPr userDrawn="1"/>
        </p:nvPicPr>
        <p:blipFill rotWithShape="1">
          <a:blip r:embed="rId3" cstate="print">
            <a:extLst>
              <a:ext uri="{28A0092B-C50C-407E-A947-70E740481C1C}">
                <a14:useLocalDpi xmlns:a14="http://schemas.microsoft.com/office/drawing/2010/main" val="0"/>
              </a:ext>
            </a:extLst>
          </a:blip>
          <a:srcRect r="16953"/>
          <a:stretch/>
        </p:blipFill>
        <p:spPr>
          <a:xfrm>
            <a:off x="3786165" y="2947822"/>
            <a:ext cx="8405836" cy="2553485"/>
          </a:xfrm>
          <a:prstGeom prst="rect">
            <a:avLst/>
          </a:prstGeom>
        </p:spPr>
      </p:pic>
      <p:grpSp>
        <p:nvGrpSpPr>
          <p:cNvPr id="47" name="Group 46"/>
          <p:cNvGrpSpPr/>
          <p:nvPr userDrawn="1"/>
        </p:nvGrpSpPr>
        <p:grpSpPr>
          <a:xfrm>
            <a:off x="1331656" y="5611301"/>
            <a:ext cx="1114817" cy="748004"/>
            <a:chOff x="7991677" y="189854"/>
            <a:chExt cx="947970" cy="636055"/>
          </a:xfrm>
        </p:grpSpPr>
        <p:sp>
          <p:nvSpPr>
            <p:cNvPr id="48" name="Freeform 47"/>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9" name="Freeform 48"/>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1" name="Freeform 50"/>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2" name="Freeform 51"/>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cxnSp>
        <p:nvCxnSpPr>
          <p:cNvPr id="5" name="Straight Connector 4"/>
          <p:cNvCxnSpPr/>
          <p:nvPr userDrawn="1"/>
        </p:nvCxnSpPr>
        <p:spPr>
          <a:xfrm>
            <a:off x="834753" y="4317405"/>
            <a:ext cx="1874472"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Agenda</a:t>
            </a:r>
          </a:p>
        </p:txBody>
      </p:sp>
      <p:sp>
        <p:nvSpPr>
          <p:cNvPr id="13" name="Text Placeholder 3"/>
          <p:cNvSpPr>
            <a:spLocks noGrp="1"/>
          </p:cNvSpPr>
          <p:nvPr>
            <p:ph type="body" sz="quarter" idx="11" hasCustomPrompt="1"/>
          </p:nvPr>
        </p:nvSpPr>
        <p:spPr>
          <a:xfrm>
            <a:off x="481838" y="1677725"/>
            <a:ext cx="7402092" cy="4282006"/>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Tree>
    <p:extLst>
      <p:ext uri="{BB962C8B-B14F-4D97-AF65-F5344CB8AC3E}">
        <p14:creationId xmlns:p14="http://schemas.microsoft.com/office/powerpoint/2010/main" val="8837313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r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245" r="3722" b="6250"/>
          <a:stretch/>
        </p:blipFill>
        <p:spPr>
          <a:xfrm>
            <a:off x="1" y="0"/>
            <a:ext cx="12192000" cy="6858000"/>
          </a:xfrm>
          <a:prstGeom prst="rect">
            <a:avLst/>
          </a:prstGeom>
        </p:spPr>
      </p:pic>
      <p:sp>
        <p:nvSpPr>
          <p:cNvPr id="45" name="Rectangle 44"/>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grpSp>
        <p:nvGrpSpPr>
          <p:cNvPr id="36" name="Group 35"/>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8" name="Freeform 37"/>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39" name="Freeform 38"/>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0" name="Freeform 39"/>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1" name="Freeform 40"/>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2" name="Freeform 41"/>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3" name="Freeform 42"/>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6" name="Freeform 4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7" name="Freeform 4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49" name="Freeform 48"/>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0" name="Freeform 49"/>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3" name="Freeform 5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54" name="Rectangle 53"/>
          <p:cNvSpPr/>
          <p:nvPr userDrawn="1"/>
        </p:nvSpPr>
        <p:spPr>
          <a:xfrm>
            <a:off x="0" y="3585561"/>
            <a:ext cx="6847373" cy="108061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Title 13"/>
          <p:cNvSpPr>
            <a:spLocks noGrp="1"/>
          </p:cNvSpPr>
          <p:nvPr>
            <p:ph type="title"/>
          </p:nvPr>
        </p:nvSpPr>
        <p:spPr>
          <a:xfrm>
            <a:off x="450200" y="3682791"/>
            <a:ext cx="6261437"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004223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P Separator">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5648" t="29299" r="19907" b="16644"/>
          <a:stretch/>
        </p:blipFill>
        <p:spPr>
          <a:xfrm>
            <a:off x="52252" y="0"/>
            <a:ext cx="12122331" cy="6844939"/>
          </a:xfrm>
          <a:prstGeom prst="rect">
            <a:avLst/>
          </a:prstGeom>
        </p:spPr>
      </p:pic>
      <p:sp>
        <p:nvSpPr>
          <p:cNvPr id="135" name="Rectangle 134"/>
          <p:cNvSpPr/>
          <p:nvPr userDrawn="1"/>
        </p:nvSpPr>
        <p:spPr>
          <a:xfrm>
            <a:off x="0" y="3585562"/>
            <a:ext cx="6847373" cy="1080617"/>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9" name="Rectangle 38"/>
          <p:cNvSpPr/>
          <p:nvPr userDrawn="1"/>
        </p:nvSpPr>
        <p:spPr>
          <a:xfrm rot="5400000">
            <a:off x="-3356658" y="3343957"/>
            <a:ext cx="6870699" cy="157384"/>
          </a:xfrm>
          <a:prstGeom prst="rect">
            <a:avLst/>
          </a:prstGeom>
          <a:solidFill>
            <a:srgbClr val="C9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55" name="Title 13"/>
          <p:cNvSpPr>
            <a:spLocks noGrp="1"/>
          </p:cNvSpPr>
          <p:nvPr>
            <p:ph type="title"/>
          </p:nvPr>
        </p:nvSpPr>
        <p:spPr>
          <a:xfrm>
            <a:off x="450199" y="3682792"/>
            <a:ext cx="6285580" cy="886155"/>
          </a:xfrm>
          <a:prstGeom prst="rect">
            <a:avLst/>
          </a:prstGeom>
          <a:noFill/>
        </p:spPr>
        <p:txBody>
          <a:bodyPr anchor="ctr" anchorCtr="0"/>
          <a:lstStyle>
            <a:lvl1pPr algn="l">
              <a:lnSpc>
                <a:spcPct val="80000"/>
              </a:lnSpc>
              <a:defRPr sz="5200" b="0">
                <a:solidFill>
                  <a:schemeClr val="tx1"/>
                </a:solidFill>
              </a:defRPr>
            </a:lvl1pPr>
          </a:lstStyle>
          <a:p>
            <a:r>
              <a:rPr lang="en-US"/>
              <a:t>Click to edit Master title style</a:t>
            </a:r>
            <a:endParaRPr lang="en-US" dirty="0"/>
          </a:p>
        </p:txBody>
      </p:sp>
      <p:grpSp>
        <p:nvGrpSpPr>
          <p:cNvPr id="105" name="Group 104"/>
          <p:cNvGrpSpPr/>
          <p:nvPr userDrawn="1"/>
        </p:nvGrpSpPr>
        <p:grpSpPr>
          <a:xfrm>
            <a:off x="10655569" y="253140"/>
            <a:ext cx="1263960" cy="848073"/>
            <a:chOff x="7991677" y="189854"/>
            <a:chExt cx="947970" cy="636055"/>
          </a:xfrm>
        </p:grpSpPr>
        <p:sp>
          <p:nvSpPr>
            <p:cNvPr id="106" name="Freeform 105"/>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7" name="Freeform 106"/>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8" name="Freeform 107"/>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09" name="Freeform 108"/>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0" name="Freeform 109"/>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1" name="Freeform 110"/>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2" name="Freeform 111"/>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3" name="Freeform 112"/>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4" name="Freeform 113"/>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5" name="Freeform 114"/>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6" name="Freeform 115"/>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7" name="Freeform 116"/>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8" name="Freeform 117"/>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19" name="Freeform 118"/>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0" name="Freeform 119"/>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1" name="Freeform 120"/>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2" name="Freeform 121"/>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3" name="Freeform 122"/>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4" name="Freeform 123"/>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5" name="Freeform 124"/>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6" name="Freeform 125"/>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7" name="Freeform 126"/>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8" name="Freeform 127"/>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29" name="Freeform 128"/>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0" name="Freeform 129"/>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1" name="Freeform 130"/>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2" name="Freeform 131"/>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3" name="Freeform 132"/>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134"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Tree>
    <p:extLst>
      <p:ext uri="{BB962C8B-B14F-4D97-AF65-F5344CB8AC3E}">
        <p14:creationId xmlns:p14="http://schemas.microsoft.com/office/powerpoint/2010/main" val="27057340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I Separator">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0" name="Rectangle 99"/>
          <p:cNvSpPr/>
          <p:nvPr userDrawn="1"/>
        </p:nvSpPr>
        <p:spPr>
          <a:xfrm>
            <a:off x="0" y="3585562"/>
            <a:ext cx="6847373" cy="1080617"/>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8" name="Group 47"/>
          <p:cNvGrpSpPr/>
          <p:nvPr userDrawn="1"/>
        </p:nvGrpSpPr>
        <p:grpSpPr>
          <a:xfrm>
            <a:off x="10655571" y="253140"/>
            <a:ext cx="1263960" cy="848073"/>
            <a:chOff x="7991677" y="189854"/>
            <a:chExt cx="947970" cy="636055"/>
          </a:xfrm>
        </p:grpSpPr>
        <p:sp>
          <p:nvSpPr>
            <p:cNvPr id="51" name="Freeform 50"/>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52" name="Freeform 51"/>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4" name="Freeform 53"/>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5" name="Freeform 54"/>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6" name="Freeform 55"/>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7" name="Freeform 56"/>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8" name="Freeform 57"/>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59" name="Freeform 58"/>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0" name="Freeform 59"/>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1" name="Freeform 60"/>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2" name="Freeform 61"/>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3" name="Freeform 62"/>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4" name="Freeform 63"/>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5" name="Freeform 64"/>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6" name="Freeform 65"/>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7" name="Freeform 66"/>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8" name="Freeform 67"/>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69" name="Freeform 68"/>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0" name="Freeform 69"/>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Rectangle 38"/>
          <p:cNvSpPr/>
          <p:nvPr userDrawn="1"/>
        </p:nvSpPr>
        <p:spPr>
          <a:xfrm rot="5400000">
            <a:off x="-3356658" y="3343957"/>
            <a:ext cx="6870699" cy="157384"/>
          </a:xfrm>
          <a:prstGeom prst="rect">
            <a:avLst/>
          </a:prstGeom>
          <a:solidFill>
            <a:srgbClr val="F29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4" name="Title 13"/>
          <p:cNvSpPr>
            <a:spLocks noGrp="1"/>
          </p:cNvSpPr>
          <p:nvPr>
            <p:ph type="title"/>
          </p:nvPr>
        </p:nvSpPr>
        <p:spPr>
          <a:xfrm>
            <a:off x="450199" y="3682792"/>
            <a:ext cx="6273508" cy="886155"/>
          </a:xfrm>
          <a:prstGeom prst="rect">
            <a:avLst/>
          </a:prstGeom>
          <a:noFill/>
        </p:spPr>
        <p:txBody>
          <a:bodyPr anchor="ctr" anchorCtr="0"/>
          <a:lstStyle>
            <a:lvl1pPr algn="l">
              <a:lnSpc>
                <a:spcPct val="80000"/>
              </a:lnSpc>
              <a:defRPr sz="52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82423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40" name="Text Placeholder 3"/>
          <p:cNvSpPr>
            <a:spLocks noGrp="1"/>
          </p:cNvSpPr>
          <p:nvPr userDrawn="1">
            <p:ph type="body" sz="quarter" idx="10"/>
          </p:nvPr>
        </p:nvSpPr>
        <p:spPr>
          <a:xfrm>
            <a:off x="481837" y="1796995"/>
            <a:ext cx="11256384" cy="4171589"/>
          </a:xfrm>
          <a:prstGeom prst="rect">
            <a:avLst/>
          </a:prstGeom>
        </p:spPr>
        <p:txBody>
          <a:bodyPr/>
          <a:lstStyle>
            <a:lvl1pPr>
              <a:buClr>
                <a:srgbClr val="C00000"/>
              </a:buClr>
              <a:defRPr sz="2800">
                <a:solidFill>
                  <a:schemeClr val="tx1">
                    <a:lumMod val="85000"/>
                    <a:lumOff val="15000"/>
                  </a:schemeClr>
                </a:solidFill>
              </a:defRPr>
            </a:lvl1pPr>
            <a:lvl2pPr>
              <a:defRPr sz="2600">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200">
                <a:solidFill>
                  <a:schemeClr val="tx1">
                    <a:lumMod val="85000"/>
                    <a:lumOff val="15000"/>
                  </a:schemeClr>
                </a:solidFill>
              </a:defRPr>
            </a:lvl4pPr>
            <a:lvl5pPr>
              <a:defRPr sz="2000">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404372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27057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7" name="Table Placeholder 3"/>
          <p:cNvSpPr>
            <a:spLocks noGrp="1"/>
          </p:cNvSpPr>
          <p:nvPr userDrawn="1">
            <p:ph type="tbl" sz="quarter" idx="11"/>
          </p:nvPr>
        </p:nvSpPr>
        <p:spPr>
          <a:xfrm>
            <a:off x="481837" y="1581122"/>
            <a:ext cx="11239763" cy="4622375"/>
          </a:xfrm>
          <a:prstGeom prst="rect">
            <a:avLst/>
          </a:prstGeom>
        </p:spPr>
        <p:txBody>
          <a:bodyPr/>
          <a:lstStyle>
            <a:lvl1pPr marL="0" algn="l" defTabSz="914377" rtl="0" eaLnBrk="1" latinLnBrk="0" hangingPunct="1">
              <a:buClr>
                <a:srgbClr val="C00000"/>
              </a:buClr>
              <a:defRPr lang="en-US" sz="1600" kern="1200" dirty="0">
                <a:solidFill>
                  <a:schemeClr val="dk1"/>
                </a:solidFill>
                <a:latin typeface="+mn-lt"/>
                <a:ea typeface="+mn-ea"/>
                <a:cs typeface="+mn-cs"/>
              </a:defRPr>
            </a:lvl1pPr>
          </a:lstStyle>
          <a:p>
            <a:r>
              <a:rPr lang="en-US"/>
              <a:t>Click icon to add table</a:t>
            </a:r>
            <a:endParaRPr lang="en-US" dirty="0"/>
          </a:p>
        </p:txBody>
      </p:sp>
      <p:sp>
        <p:nvSpPr>
          <p:cNvPr id="4" name="Title 44"/>
          <p:cNvSpPr>
            <a:spLocks noGrp="1"/>
          </p:cNvSpPr>
          <p:nvPr>
            <p:ph type="title"/>
          </p:nvPr>
        </p:nvSpPr>
        <p:spPr>
          <a:xfrm>
            <a:off x="481839" y="197589"/>
            <a:ext cx="9229924" cy="787227"/>
          </a:xfrm>
          <a:prstGeom prst="rect">
            <a:avLst/>
          </a:prstGeom>
        </p:spPr>
        <p:txBody>
          <a:bodyPr lIns="0" tIns="0" rIns="0" bIns="0" anchor="ctr"/>
          <a:lstStyle>
            <a:lvl1pPr algn="l">
              <a:lnSpc>
                <a:spcPct val="85000"/>
              </a:lnSpc>
              <a:defRPr lang="en-US" sz="4200" b="0" kern="0" baseline="0" dirty="0" smtClean="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50150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keaways">
    <p:spTree>
      <p:nvGrpSpPr>
        <p:cNvPr id="1" name=""/>
        <p:cNvGrpSpPr/>
        <p:nvPr/>
      </p:nvGrpSpPr>
      <p:grpSpPr>
        <a:xfrm>
          <a:off x="0" y="0"/>
          <a:ext cx="0" cy="0"/>
          <a:chOff x="0" y="0"/>
          <a:chExt cx="0" cy="0"/>
        </a:xfrm>
      </p:grpSpPr>
      <p:sp>
        <p:nvSpPr>
          <p:cNvPr id="207" name="Title 44"/>
          <p:cNvSpPr>
            <a:spLocks noGrp="1"/>
          </p:cNvSpPr>
          <p:nvPr>
            <p:ph type="title" hasCustomPrompt="1"/>
          </p:nvPr>
        </p:nvSpPr>
        <p:spPr>
          <a:xfrm>
            <a:off x="481838" y="197589"/>
            <a:ext cx="7402092" cy="787227"/>
          </a:xfrm>
          <a:prstGeom prst="rect">
            <a:avLst/>
          </a:prstGeom>
        </p:spPr>
        <p:txBody>
          <a:bodyPr lIns="0" tIns="0" rIns="0" bIns="0" anchor="ctr"/>
          <a:lstStyle>
            <a:lvl1pPr marL="0" algn="l" defTabSz="1219170" rtl="0" eaLnBrk="1" fontAlgn="base" latinLnBrk="0" hangingPunct="1">
              <a:lnSpc>
                <a:spcPct val="85000"/>
              </a:lnSpc>
              <a:spcBef>
                <a:spcPct val="0"/>
              </a:spcBef>
              <a:spcAft>
                <a:spcPct val="0"/>
              </a:spcAft>
              <a:defRPr lang="en-US" sz="4200" b="0" kern="0" baseline="0" dirty="0">
                <a:solidFill>
                  <a:schemeClr val="tx1">
                    <a:lumMod val="75000"/>
                    <a:lumOff val="25000"/>
                  </a:schemeClr>
                </a:solidFill>
                <a:latin typeface="Calibri Light" panose="020F0302020204030204" pitchFamily="34" charset="0"/>
                <a:ea typeface="+mj-ea"/>
                <a:cs typeface="Calibri Light" panose="020F0302020204030204" pitchFamily="34" charset="0"/>
              </a:defRPr>
            </a:lvl1pPr>
          </a:lstStyle>
          <a:p>
            <a:r>
              <a:rPr lang="en-US" dirty="0"/>
              <a:t>Add Your Takeaways</a:t>
            </a:r>
          </a:p>
        </p:txBody>
      </p:sp>
      <p:sp>
        <p:nvSpPr>
          <p:cNvPr id="13" name="Text Placeholder 3"/>
          <p:cNvSpPr>
            <a:spLocks noGrp="1"/>
          </p:cNvSpPr>
          <p:nvPr>
            <p:ph type="body" sz="quarter" idx="11" hasCustomPrompt="1"/>
          </p:nvPr>
        </p:nvSpPr>
        <p:spPr>
          <a:xfrm>
            <a:off x="481839" y="1590261"/>
            <a:ext cx="7402092" cy="4369470"/>
          </a:xfrm>
          <a:prstGeom prst="rect">
            <a:avLst/>
          </a:prstGeom>
        </p:spPr>
        <p:txBody>
          <a:bodyPr/>
          <a:lstStyle>
            <a:lvl1pPr>
              <a:lnSpc>
                <a:spcPct val="150000"/>
              </a:lnSpc>
              <a:buClr>
                <a:srgbClr val="C00000"/>
              </a:buClr>
              <a:defRPr sz="2800">
                <a:solidFill>
                  <a:schemeClr val="tx1">
                    <a:lumMod val="85000"/>
                    <a:lumOff val="15000"/>
                  </a:schemeClr>
                </a:solidFill>
              </a:defRPr>
            </a:lvl1pPr>
            <a:lvl2pPr>
              <a:defRPr sz="2667">
                <a:solidFill>
                  <a:schemeClr val="tx1">
                    <a:lumMod val="85000"/>
                    <a:lumOff val="15000"/>
                  </a:schemeClr>
                </a:solidFill>
              </a:defRPr>
            </a:lvl2pPr>
            <a:lvl3pPr>
              <a:spcBef>
                <a:spcPts val="800"/>
              </a:spcBef>
              <a:buClr>
                <a:srgbClr val="C00000"/>
              </a:buCl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en-US" dirty="0"/>
              <a:t>Subject 1</a:t>
            </a:r>
          </a:p>
          <a:p>
            <a:pPr lvl="0"/>
            <a:r>
              <a:rPr lang="en-US" dirty="0"/>
              <a:t>Subject 2</a:t>
            </a:r>
          </a:p>
          <a:p>
            <a:pPr lvl="0"/>
            <a:r>
              <a:rPr lang="en-US" dirty="0"/>
              <a:t>Subject 3</a:t>
            </a:r>
          </a:p>
          <a:p>
            <a:pPr lvl="0"/>
            <a:r>
              <a:rPr lang="en-US" dirty="0"/>
              <a:t>Subject 4</a:t>
            </a:r>
          </a:p>
          <a:p>
            <a:pPr lvl="0"/>
            <a:r>
              <a:rPr lang="en-US" dirty="0"/>
              <a:t>Subject 5</a:t>
            </a:r>
          </a:p>
        </p:txBody>
      </p:sp>
      <p:sp>
        <p:nvSpPr>
          <p:cNvPr id="72" name="Text Box 40"/>
          <p:cNvSpPr txBox="1">
            <a:spLocks noChangeArrowheads="1"/>
          </p:cNvSpPr>
          <p:nvPr userDrawn="1"/>
        </p:nvSpPr>
        <p:spPr bwMode="auto">
          <a:xfrm>
            <a:off x="3590611" y="6619763"/>
            <a:ext cx="2152919" cy="266660"/>
          </a:xfrm>
          <a:prstGeom prst="rect">
            <a:avLst/>
          </a:prstGeom>
          <a:noFill/>
          <a:ln w="9525">
            <a:noFill/>
            <a:miter lim="800000"/>
            <a:headEnd/>
            <a:tailEnd/>
          </a:ln>
          <a:effectLst/>
        </p:spPr>
        <p:txBody>
          <a:bodyPr wrap="square" lIns="121905" tIns="60952" rIns="121905" bIns="60952">
            <a:spAutoFit/>
          </a:bodyPr>
          <a:lstStyle/>
          <a:p>
            <a:pPr algn="l">
              <a:defRPr/>
            </a:pPr>
            <a:r>
              <a:rPr lang="en-US" sz="933" dirty="0">
                <a:solidFill>
                  <a:schemeClr val="bg1">
                    <a:lumMod val="65000"/>
                  </a:schemeClr>
                </a:solidFill>
              </a:rPr>
              <a:t>Proprietary and Confidential</a:t>
            </a:r>
            <a:endParaRPr lang="en-US" sz="1200" dirty="0">
              <a:solidFill>
                <a:schemeClr val="bg1">
                  <a:lumMod val="65000"/>
                </a:schemeClr>
              </a:solidFill>
              <a:latin typeface="+mn-lt"/>
              <a:cs typeface="Arial" charset="0"/>
            </a:endParaRPr>
          </a:p>
        </p:txBody>
      </p:sp>
      <p:sp>
        <p:nvSpPr>
          <p:cNvPr id="46" name="Rectangle 45"/>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extLst>
      <p:ext uri="{BB962C8B-B14F-4D97-AF65-F5344CB8AC3E}">
        <p14:creationId xmlns:p14="http://schemas.microsoft.com/office/powerpoint/2010/main" val="295512017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Box 40"/>
          <p:cNvSpPr txBox="1">
            <a:spLocks noChangeArrowheads="1"/>
          </p:cNvSpPr>
          <p:nvPr/>
        </p:nvSpPr>
        <p:spPr bwMode="auto">
          <a:xfrm>
            <a:off x="11687247" y="6618515"/>
            <a:ext cx="387256" cy="430871"/>
          </a:xfrm>
          <a:prstGeom prst="rect">
            <a:avLst/>
          </a:prstGeom>
          <a:noFill/>
          <a:ln w="9525">
            <a:noFill/>
            <a:miter lim="800000"/>
            <a:headEnd/>
            <a:tailEnd/>
          </a:ln>
          <a:effectLst/>
        </p:spPr>
        <p:txBody>
          <a:bodyPr wrap="square" lIns="121905" tIns="60952" rIns="121905" bIns="60952">
            <a:spAutoFit/>
          </a:bodyPr>
          <a:lstStyle/>
          <a:p>
            <a:pPr algn="ctr">
              <a:defRPr/>
            </a:pPr>
            <a:fld id="{1FEB4FD2-243B-450F-B334-AD0C10AF24B3}" type="slidenum">
              <a:rPr lang="en-US" sz="1000" smtClean="0">
                <a:solidFill>
                  <a:schemeClr val="bg1">
                    <a:lumMod val="50000"/>
                  </a:schemeClr>
                </a:solidFill>
                <a:latin typeface="+mj-lt"/>
                <a:cs typeface="Arial" charset="0"/>
              </a:rPr>
              <a:pPr algn="ctr">
                <a:defRPr/>
              </a:pPr>
              <a:t>‹#›</a:t>
            </a:fld>
            <a:endParaRPr lang="en-US" sz="1000" dirty="0">
              <a:solidFill>
                <a:schemeClr val="bg1">
                  <a:lumMod val="50000"/>
                </a:schemeClr>
              </a:solidFill>
              <a:latin typeface="+mj-lt"/>
              <a:cs typeface="Arial" charset="0"/>
            </a:endParaRPr>
          </a:p>
        </p:txBody>
      </p:sp>
      <p:cxnSp>
        <p:nvCxnSpPr>
          <p:cNvPr id="12" name="Straight Connector 11"/>
          <p:cNvCxnSpPr/>
          <p:nvPr/>
        </p:nvCxnSpPr>
        <p:spPr>
          <a:xfrm>
            <a:off x="11674817" y="6640033"/>
            <a:ext cx="0" cy="135971"/>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1252263"/>
            <a:ext cx="12192000" cy="406400"/>
          </a:xfrm>
          <a:prstGeom prst="rect">
            <a:avLst/>
          </a:prstGeom>
          <a:gradFill flip="none" rotWithShape="1">
            <a:gsLst>
              <a:gs pos="0">
                <a:schemeClr val="bg1">
                  <a:lumMod val="75000"/>
                </a:schemeClr>
              </a:gs>
              <a:gs pos="5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0" hangingPunct="1"/>
            <a:endParaRPr lang="en-US" sz="2400" kern="1200">
              <a:solidFill>
                <a:schemeClr val="lt1"/>
              </a:solidFill>
              <a:latin typeface="+mn-lt"/>
              <a:ea typeface="+mn-ea"/>
              <a:cs typeface="+mn-cs"/>
            </a:endParaRPr>
          </a:p>
        </p:txBody>
      </p:sp>
      <p:grpSp>
        <p:nvGrpSpPr>
          <p:cNvPr id="3" name="Group 2"/>
          <p:cNvGrpSpPr/>
          <p:nvPr userDrawn="1"/>
        </p:nvGrpSpPr>
        <p:grpSpPr>
          <a:xfrm>
            <a:off x="10655569" y="253140"/>
            <a:ext cx="1263960" cy="848073"/>
            <a:chOff x="7991677" y="189854"/>
            <a:chExt cx="947970" cy="636055"/>
          </a:xfrm>
        </p:grpSpPr>
        <p:sp>
          <p:nvSpPr>
            <p:cNvPr id="37" name="Freeform 36"/>
            <p:cNvSpPr/>
            <p:nvPr userDrawn="1"/>
          </p:nvSpPr>
          <p:spPr>
            <a:xfrm>
              <a:off x="8067864" y="311881"/>
              <a:ext cx="756157" cy="329104"/>
            </a:xfrm>
            <a:custGeom>
              <a:avLst/>
              <a:gdLst>
                <a:gd name="connsiteX0" fmla="*/ 0 w 813268"/>
                <a:gd name="connsiteY0" fmla="*/ 353961 h 353961"/>
                <a:gd name="connsiteX1" fmla="*/ 813268 w 813268"/>
                <a:gd name="connsiteY1" fmla="*/ 307609 h 353961"/>
                <a:gd name="connsiteX2" fmla="*/ 800627 w 813268"/>
                <a:gd name="connsiteY2" fmla="*/ 0 h 353961"/>
                <a:gd name="connsiteX3" fmla="*/ 46352 w 813268"/>
                <a:gd name="connsiteY3" fmla="*/ 12642 h 353961"/>
                <a:gd name="connsiteX4" fmla="*/ 0 w 813268"/>
                <a:gd name="connsiteY4" fmla="*/ 353961 h 353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268" h="353961">
                  <a:moveTo>
                    <a:pt x="0" y="353961"/>
                  </a:moveTo>
                  <a:lnTo>
                    <a:pt x="813268" y="307609"/>
                  </a:lnTo>
                  <a:lnTo>
                    <a:pt x="800627" y="0"/>
                  </a:lnTo>
                  <a:lnTo>
                    <a:pt x="46352" y="12642"/>
                  </a:lnTo>
                  <a:lnTo>
                    <a:pt x="0" y="353961"/>
                  </a:lnTo>
                  <a:close/>
                </a:path>
              </a:pathLst>
            </a:custGeom>
            <a:solidFill>
              <a:schemeClr val="bg1"/>
            </a:solidFill>
            <a:ln>
              <a:noFill/>
            </a:ln>
            <a:effectLst>
              <a:outerShdw blurRad="63500" dist="50800" dir="60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0" name="Freeform 69"/>
            <p:cNvSpPr>
              <a:spLocks/>
            </p:cNvSpPr>
            <p:nvPr/>
          </p:nvSpPr>
          <p:spPr bwMode="auto">
            <a:xfrm>
              <a:off x="8067427" y="212699"/>
              <a:ext cx="753888" cy="430450"/>
            </a:xfrm>
            <a:custGeom>
              <a:avLst/>
              <a:gdLst/>
              <a:ahLst/>
              <a:cxnLst>
                <a:cxn ang="0">
                  <a:pos x="64" y="70"/>
                </a:cxn>
                <a:cxn ang="0">
                  <a:pos x="0" y="716"/>
                </a:cxn>
                <a:cxn ang="0">
                  <a:pos x="1152" y="650"/>
                </a:cxn>
                <a:cxn ang="0">
                  <a:pos x="1254" y="0"/>
                </a:cxn>
                <a:cxn ang="0">
                  <a:pos x="64" y="70"/>
                </a:cxn>
              </a:cxnLst>
              <a:rect l="0" t="0" r="r" b="b"/>
              <a:pathLst>
                <a:path w="1254" h="716">
                  <a:moveTo>
                    <a:pt x="64" y="70"/>
                  </a:moveTo>
                  <a:lnTo>
                    <a:pt x="0" y="716"/>
                  </a:lnTo>
                  <a:lnTo>
                    <a:pt x="1152" y="650"/>
                  </a:lnTo>
                  <a:lnTo>
                    <a:pt x="1254" y="0"/>
                  </a:lnTo>
                  <a:lnTo>
                    <a:pt x="64" y="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1" name="Freeform 70"/>
            <p:cNvSpPr>
              <a:spLocks/>
            </p:cNvSpPr>
            <p:nvPr/>
          </p:nvSpPr>
          <p:spPr bwMode="auto">
            <a:xfrm>
              <a:off x="8033760" y="189854"/>
              <a:ext cx="822423" cy="470128"/>
            </a:xfrm>
            <a:custGeom>
              <a:avLst/>
              <a:gdLst/>
              <a:ahLst/>
              <a:cxnLst>
                <a:cxn ang="0">
                  <a:pos x="90" y="0"/>
                </a:cxn>
                <a:cxn ang="0">
                  <a:pos x="1276" y="0"/>
                </a:cxn>
                <a:cxn ang="0">
                  <a:pos x="1276" y="0"/>
                </a:cxn>
                <a:cxn ang="0">
                  <a:pos x="1294" y="2"/>
                </a:cxn>
                <a:cxn ang="0">
                  <a:pos x="1312" y="8"/>
                </a:cxn>
                <a:cxn ang="0">
                  <a:pos x="1328" y="16"/>
                </a:cxn>
                <a:cxn ang="0">
                  <a:pos x="1340" y="26"/>
                </a:cxn>
                <a:cxn ang="0">
                  <a:pos x="1352" y="40"/>
                </a:cxn>
                <a:cxn ang="0">
                  <a:pos x="1360" y="56"/>
                </a:cxn>
                <a:cxn ang="0">
                  <a:pos x="1366" y="72"/>
                </a:cxn>
                <a:cxn ang="0">
                  <a:pos x="1368" y="92"/>
                </a:cxn>
                <a:cxn ang="0">
                  <a:pos x="1368" y="692"/>
                </a:cxn>
                <a:cxn ang="0">
                  <a:pos x="1368" y="692"/>
                </a:cxn>
                <a:cxn ang="0">
                  <a:pos x="1366" y="710"/>
                </a:cxn>
                <a:cxn ang="0">
                  <a:pos x="1360" y="726"/>
                </a:cxn>
                <a:cxn ang="0">
                  <a:pos x="1352" y="742"/>
                </a:cxn>
                <a:cxn ang="0">
                  <a:pos x="1340" y="756"/>
                </a:cxn>
                <a:cxn ang="0">
                  <a:pos x="1328" y="766"/>
                </a:cxn>
                <a:cxn ang="0">
                  <a:pos x="1312" y="776"/>
                </a:cxn>
                <a:cxn ang="0">
                  <a:pos x="1294" y="780"/>
                </a:cxn>
                <a:cxn ang="0">
                  <a:pos x="1276" y="782"/>
                </a:cxn>
                <a:cxn ang="0">
                  <a:pos x="90" y="782"/>
                </a:cxn>
                <a:cxn ang="0">
                  <a:pos x="90" y="782"/>
                </a:cxn>
                <a:cxn ang="0">
                  <a:pos x="72" y="780"/>
                </a:cxn>
                <a:cxn ang="0">
                  <a:pos x="54" y="776"/>
                </a:cxn>
                <a:cxn ang="0">
                  <a:pos x="40" y="766"/>
                </a:cxn>
                <a:cxn ang="0">
                  <a:pos x="26" y="756"/>
                </a:cxn>
                <a:cxn ang="0">
                  <a:pos x="14" y="742"/>
                </a:cxn>
                <a:cxn ang="0">
                  <a:pos x="6" y="726"/>
                </a:cxn>
                <a:cxn ang="0">
                  <a:pos x="0" y="710"/>
                </a:cxn>
                <a:cxn ang="0">
                  <a:pos x="0" y="692"/>
                </a:cxn>
                <a:cxn ang="0">
                  <a:pos x="0" y="92"/>
                </a:cxn>
                <a:cxn ang="0">
                  <a:pos x="0" y="92"/>
                </a:cxn>
                <a:cxn ang="0">
                  <a:pos x="0" y="72"/>
                </a:cxn>
                <a:cxn ang="0">
                  <a:pos x="6" y="56"/>
                </a:cxn>
                <a:cxn ang="0">
                  <a:pos x="14" y="40"/>
                </a:cxn>
                <a:cxn ang="0">
                  <a:pos x="26" y="26"/>
                </a:cxn>
                <a:cxn ang="0">
                  <a:pos x="40" y="16"/>
                </a:cxn>
                <a:cxn ang="0">
                  <a:pos x="54" y="8"/>
                </a:cxn>
                <a:cxn ang="0">
                  <a:pos x="72" y="2"/>
                </a:cxn>
                <a:cxn ang="0">
                  <a:pos x="90" y="0"/>
                </a:cxn>
                <a:cxn ang="0">
                  <a:pos x="90" y="0"/>
                </a:cxn>
              </a:cxnLst>
              <a:rect l="0" t="0" r="r" b="b"/>
              <a:pathLst>
                <a:path w="1368" h="782">
                  <a:moveTo>
                    <a:pt x="90" y="0"/>
                  </a:moveTo>
                  <a:lnTo>
                    <a:pt x="1276" y="0"/>
                  </a:lnTo>
                  <a:lnTo>
                    <a:pt x="1276" y="0"/>
                  </a:lnTo>
                  <a:lnTo>
                    <a:pt x="1294" y="2"/>
                  </a:lnTo>
                  <a:lnTo>
                    <a:pt x="1312" y="8"/>
                  </a:lnTo>
                  <a:lnTo>
                    <a:pt x="1328" y="16"/>
                  </a:lnTo>
                  <a:lnTo>
                    <a:pt x="1340" y="26"/>
                  </a:lnTo>
                  <a:lnTo>
                    <a:pt x="1352" y="40"/>
                  </a:lnTo>
                  <a:lnTo>
                    <a:pt x="1360" y="56"/>
                  </a:lnTo>
                  <a:lnTo>
                    <a:pt x="1366" y="72"/>
                  </a:lnTo>
                  <a:lnTo>
                    <a:pt x="1368" y="92"/>
                  </a:lnTo>
                  <a:lnTo>
                    <a:pt x="1368" y="692"/>
                  </a:lnTo>
                  <a:lnTo>
                    <a:pt x="1368" y="692"/>
                  </a:lnTo>
                  <a:lnTo>
                    <a:pt x="1366" y="710"/>
                  </a:lnTo>
                  <a:lnTo>
                    <a:pt x="1360" y="726"/>
                  </a:lnTo>
                  <a:lnTo>
                    <a:pt x="1352" y="742"/>
                  </a:lnTo>
                  <a:lnTo>
                    <a:pt x="1340" y="756"/>
                  </a:lnTo>
                  <a:lnTo>
                    <a:pt x="1328" y="766"/>
                  </a:lnTo>
                  <a:lnTo>
                    <a:pt x="1312" y="776"/>
                  </a:lnTo>
                  <a:lnTo>
                    <a:pt x="1294" y="780"/>
                  </a:lnTo>
                  <a:lnTo>
                    <a:pt x="1276" y="782"/>
                  </a:lnTo>
                  <a:lnTo>
                    <a:pt x="90" y="782"/>
                  </a:lnTo>
                  <a:lnTo>
                    <a:pt x="90" y="782"/>
                  </a:lnTo>
                  <a:lnTo>
                    <a:pt x="72" y="780"/>
                  </a:lnTo>
                  <a:lnTo>
                    <a:pt x="54" y="776"/>
                  </a:lnTo>
                  <a:lnTo>
                    <a:pt x="40" y="766"/>
                  </a:lnTo>
                  <a:lnTo>
                    <a:pt x="26" y="756"/>
                  </a:lnTo>
                  <a:lnTo>
                    <a:pt x="14" y="742"/>
                  </a:lnTo>
                  <a:lnTo>
                    <a:pt x="6" y="726"/>
                  </a:lnTo>
                  <a:lnTo>
                    <a:pt x="0" y="710"/>
                  </a:lnTo>
                  <a:lnTo>
                    <a:pt x="0" y="692"/>
                  </a:lnTo>
                  <a:lnTo>
                    <a:pt x="0" y="92"/>
                  </a:lnTo>
                  <a:lnTo>
                    <a:pt x="0" y="92"/>
                  </a:lnTo>
                  <a:lnTo>
                    <a:pt x="0" y="72"/>
                  </a:lnTo>
                  <a:lnTo>
                    <a:pt x="6" y="56"/>
                  </a:lnTo>
                  <a:lnTo>
                    <a:pt x="14" y="40"/>
                  </a:lnTo>
                  <a:lnTo>
                    <a:pt x="26" y="26"/>
                  </a:lnTo>
                  <a:lnTo>
                    <a:pt x="40" y="16"/>
                  </a:lnTo>
                  <a:lnTo>
                    <a:pt x="54" y="8"/>
                  </a:lnTo>
                  <a:lnTo>
                    <a:pt x="72" y="2"/>
                  </a:lnTo>
                  <a:lnTo>
                    <a:pt x="90" y="0"/>
                  </a:lnTo>
                  <a:lnTo>
                    <a:pt x="9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2" name="Freeform 71"/>
            <p:cNvSpPr>
              <a:spLocks/>
            </p:cNvSpPr>
            <p:nvPr/>
          </p:nvSpPr>
          <p:spPr bwMode="auto">
            <a:xfrm>
              <a:off x="8092676" y="254782"/>
              <a:ext cx="704591" cy="340271"/>
            </a:xfrm>
            <a:custGeom>
              <a:avLst/>
              <a:gdLst/>
              <a:ahLst/>
              <a:cxnLst>
                <a:cxn ang="0">
                  <a:pos x="772" y="0"/>
                </a:cxn>
                <a:cxn ang="0">
                  <a:pos x="806" y="76"/>
                </a:cxn>
                <a:cxn ang="0">
                  <a:pos x="772" y="490"/>
                </a:cxn>
                <a:cxn ang="0">
                  <a:pos x="524" y="0"/>
                </a:cxn>
                <a:cxn ang="0">
                  <a:pos x="368" y="490"/>
                </a:cxn>
                <a:cxn ang="0">
                  <a:pos x="368" y="334"/>
                </a:cxn>
                <a:cxn ang="0">
                  <a:pos x="366" y="324"/>
                </a:cxn>
                <a:cxn ang="0">
                  <a:pos x="356" y="308"/>
                </a:cxn>
                <a:cxn ang="0">
                  <a:pos x="334" y="292"/>
                </a:cxn>
                <a:cxn ang="0">
                  <a:pos x="318" y="284"/>
                </a:cxn>
                <a:cxn ang="0">
                  <a:pos x="346" y="270"/>
                </a:cxn>
                <a:cxn ang="0">
                  <a:pos x="362" y="258"/>
                </a:cxn>
                <a:cxn ang="0">
                  <a:pos x="368" y="244"/>
                </a:cxn>
                <a:cxn ang="0">
                  <a:pos x="368" y="76"/>
                </a:cxn>
                <a:cxn ang="0">
                  <a:pos x="368" y="60"/>
                </a:cxn>
                <a:cxn ang="0">
                  <a:pos x="360" y="32"/>
                </a:cxn>
                <a:cxn ang="0">
                  <a:pos x="344" y="12"/>
                </a:cxn>
                <a:cxn ang="0">
                  <a:pos x="314" y="2"/>
                </a:cxn>
                <a:cxn ang="0">
                  <a:pos x="0" y="0"/>
                </a:cxn>
                <a:cxn ang="0">
                  <a:pos x="34" y="76"/>
                </a:cxn>
                <a:cxn ang="0">
                  <a:pos x="0" y="490"/>
                </a:cxn>
                <a:cxn ang="0">
                  <a:pos x="114" y="566"/>
                </a:cxn>
                <a:cxn ang="0">
                  <a:pos x="248" y="322"/>
                </a:cxn>
                <a:cxn ang="0">
                  <a:pos x="260" y="322"/>
                </a:cxn>
                <a:cxn ang="0">
                  <a:pos x="276" y="330"/>
                </a:cxn>
                <a:cxn ang="0">
                  <a:pos x="284" y="344"/>
                </a:cxn>
                <a:cxn ang="0">
                  <a:pos x="288" y="372"/>
                </a:cxn>
                <a:cxn ang="0">
                  <a:pos x="470" y="566"/>
                </a:cxn>
                <a:cxn ang="0">
                  <a:pos x="660" y="394"/>
                </a:cxn>
                <a:cxn ang="0">
                  <a:pos x="1096" y="566"/>
                </a:cxn>
                <a:cxn ang="0">
                  <a:pos x="1114" y="566"/>
                </a:cxn>
                <a:cxn ang="0">
                  <a:pos x="1142" y="560"/>
                </a:cxn>
                <a:cxn ang="0">
                  <a:pos x="1162" y="544"/>
                </a:cxn>
                <a:cxn ang="0">
                  <a:pos x="1170" y="512"/>
                </a:cxn>
                <a:cxn ang="0">
                  <a:pos x="1172" y="76"/>
                </a:cxn>
                <a:cxn ang="0">
                  <a:pos x="1170" y="64"/>
                </a:cxn>
                <a:cxn ang="0">
                  <a:pos x="1162" y="38"/>
                </a:cxn>
                <a:cxn ang="0">
                  <a:pos x="1148" y="18"/>
                </a:cxn>
                <a:cxn ang="0">
                  <a:pos x="1132" y="8"/>
                </a:cxn>
                <a:cxn ang="0">
                  <a:pos x="1110" y="2"/>
                </a:cxn>
                <a:cxn ang="0">
                  <a:pos x="1096" y="0"/>
                </a:cxn>
              </a:cxnLst>
              <a:rect l="0" t="0" r="r" b="b"/>
              <a:pathLst>
                <a:path w="1172" h="566">
                  <a:moveTo>
                    <a:pt x="1096" y="0"/>
                  </a:moveTo>
                  <a:lnTo>
                    <a:pt x="772" y="0"/>
                  </a:lnTo>
                  <a:lnTo>
                    <a:pt x="772" y="76"/>
                  </a:lnTo>
                  <a:lnTo>
                    <a:pt x="806" y="76"/>
                  </a:lnTo>
                  <a:lnTo>
                    <a:pt x="806" y="490"/>
                  </a:lnTo>
                  <a:lnTo>
                    <a:pt x="772" y="490"/>
                  </a:lnTo>
                  <a:lnTo>
                    <a:pt x="650"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2"/>
                  </a:lnTo>
                  <a:lnTo>
                    <a:pt x="318" y="284"/>
                  </a:lnTo>
                  <a:lnTo>
                    <a:pt x="318" y="284"/>
                  </a:lnTo>
                  <a:lnTo>
                    <a:pt x="334" y="278"/>
                  </a:lnTo>
                  <a:lnTo>
                    <a:pt x="346" y="270"/>
                  </a:lnTo>
                  <a:lnTo>
                    <a:pt x="356" y="264"/>
                  </a:lnTo>
                  <a:lnTo>
                    <a:pt x="362" y="258"/>
                  </a:lnTo>
                  <a:lnTo>
                    <a:pt x="366" y="250"/>
                  </a:lnTo>
                  <a:lnTo>
                    <a:pt x="368" y="244"/>
                  </a:lnTo>
                  <a:lnTo>
                    <a:pt x="368" y="230"/>
                  </a:lnTo>
                  <a:lnTo>
                    <a:pt x="368" y="76"/>
                  </a:lnTo>
                  <a:lnTo>
                    <a:pt x="368" y="76"/>
                  </a:lnTo>
                  <a:lnTo>
                    <a:pt x="368" y="60"/>
                  </a:lnTo>
                  <a:lnTo>
                    <a:pt x="366" y="44"/>
                  </a:lnTo>
                  <a:lnTo>
                    <a:pt x="360" y="32"/>
                  </a:lnTo>
                  <a:lnTo>
                    <a:pt x="354" y="20"/>
                  </a:lnTo>
                  <a:lnTo>
                    <a:pt x="344" y="12"/>
                  </a:lnTo>
                  <a:lnTo>
                    <a:pt x="330" y="6"/>
                  </a:lnTo>
                  <a:lnTo>
                    <a:pt x="314" y="2"/>
                  </a:lnTo>
                  <a:lnTo>
                    <a:pt x="292" y="0"/>
                  </a:lnTo>
                  <a:lnTo>
                    <a:pt x="0" y="0"/>
                  </a:lnTo>
                  <a:lnTo>
                    <a:pt x="0" y="80"/>
                  </a:lnTo>
                  <a:lnTo>
                    <a:pt x="34" y="76"/>
                  </a:lnTo>
                  <a:lnTo>
                    <a:pt x="34" y="490"/>
                  </a:lnTo>
                  <a:lnTo>
                    <a:pt x="0" y="490"/>
                  </a:lnTo>
                  <a:lnTo>
                    <a:pt x="0" y="566"/>
                  </a:lnTo>
                  <a:lnTo>
                    <a:pt x="114" y="566"/>
                  </a:lnTo>
                  <a:lnTo>
                    <a:pt x="114" y="322"/>
                  </a:lnTo>
                  <a:lnTo>
                    <a:pt x="248" y="322"/>
                  </a:lnTo>
                  <a:lnTo>
                    <a:pt x="248" y="322"/>
                  </a:lnTo>
                  <a:lnTo>
                    <a:pt x="260" y="322"/>
                  </a:lnTo>
                  <a:lnTo>
                    <a:pt x="268" y="326"/>
                  </a:lnTo>
                  <a:lnTo>
                    <a:pt x="276" y="330"/>
                  </a:lnTo>
                  <a:lnTo>
                    <a:pt x="282" y="336"/>
                  </a:lnTo>
                  <a:lnTo>
                    <a:pt x="284" y="344"/>
                  </a:lnTo>
                  <a:lnTo>
                    <a:pt x="288"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2" y="554"/>
                  </a:lnTo>
                  <a:lnTo>
                    <a:pt x="1162" y="544"/>
                  </a:lnTo>
                  <a:lnTo>
                    <a:pt x="1168" y="530"/>
                  </a:lnTo>
                  <a:lnTo>
                    <a:pt x="1170" y="512"/>
                  </a:lnTo>
                  <a:lnTo>
                    <a:pt x="1172" y="490"/>
                  </a:lnTo>
                  <a:lnTo>
                    <a:pt x="1172" y="76"/>
                  </a:lnTo>
                  <a:lnTo>
                    <a:pt x="1172" y="76"/>
                  </a:lnTo>
                  <a:lnTo>
                    <a:pt x="1170" y="64"/>
                  </a:lnTo>
                  <a:lnTo>
                    <a:pt x="1168" y="52"/>
                  </a:lnTo>
                  <a:lnTo>
                    <a:pt x="1162" y="38"/>
                  </a:lnTo>
                  <a:lnTo>
                    <a:pt x="1154" y="24"/>
                  </a:lnTo>
                  <a:lnTo>
                    <a:pt x="1148" y="18"/>
                  </a:lnTo>
                  <a:lnTo>
                    <a:pt x="1140" y="12"/>
                  </a:lnTo>
                  <a:lnTo>
                    <a:pt x="1132" y="8"/>
                  </a:lnTo>
                  <a:lnTo>
                    <a:pt x="1120" y="4"/>
                  </a:lnTo>
                  <a:lnTo>
                    <a:pt x="1110" y="2"/>
                  </a:lnTo>
                  <a:lnTo>
                    <a:pt x="1096" y="0"/>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3" name="Freeform 72"/>
            <p:cNvSpPr>
              <a:spLocks/>
            </p:cNvSpPr>
            <p:nvPr/>
          </p:nvSpPr>
          <p:spPr bwMode="auto">
            <a:xfrm>
              <a:off x="8092676" y="254782"/>
              <a:ext cx="704591" cy="340271"/>
            </a:xfrm>
            <a:custGeom>
              <a:avLst/>
              <a:gdLst/>
              <a:ahLst/>
              <a:cxnLst>
                <a:cxn ang="0">
                  <a:pos x="772" y="0"/>
                </a:cxn>
                <a:cxn ang="0">
                  <a:pos x="806" y="490"/>
                </a:cxn>
                <a:cxn ang="0">
                  <a:pos x="524" y="0"/>
                </a:cxn>
                <a:cxn ang="0">
                  <a:pos x="368" y="334"/>
                </a:cxn>
                <a:cxn ang="0">
                  <a:pos x="366" y="324"/>
                </a:cxn>
                <a:cxn ang="0">
                  <a:pos x="346" y="300"/>
                </a:cxn>
                <a:cxn ang="0">
                  <a:pos x="318" y="284"/>
                </a:cxn>
                <a:cxn ang="0">
                  <a:pos x="334" y="278"/>
                </a:cxn>
                <a:cxn ang="0">
                  <a:pos x="362" y="258"/>
                </a:cxn>
                <a:cxn ang="0">
                  <a:pos x="368" y="230"/>
                </a:cxn>
                <a:cxn ang="0">
                  <a:pos x="368" y="60"/>
                </a:cxn>
                <a:cxn ang="0">
                  <a:pos x="354" y="20"/>
                </a:cxn>
                <a:cxn ang="0">
                  <a:pos x="330" y="6"/>
                </a:cxn>
                <a:cxn ang="0">
                  <a:pos x="0" y="0"/>
                </a:cxn>
                <a:cxn ang="0">
                  <a:pos x="34" y="490"/>
                </a:cxn>
                <a:cxn ang="0">
                  <a:pos x="114" y="566"/>
                </a:cxn>
                <a:cxn ang="0">
                  <a:pos x="248" y="322"/>
                </a:cxn>
                <a:cxn ang="0">
                  <a:pos x="276" y="330"/>
                </a:cxn>
                <a:cxn ang="0">
                  <a:pos x="286" y="352"/>
                </a:cxn>
                <a:cxn ang="0">
                  <a:pos x="470" y="566"/>
                </a:cxn>
                <a:cxn ang="0">
                  <a:pos x="708" y="566"/>
                </a:cxn>
                <a:cxn ang="0">
                  <a:pos x="1114" y="566"/>
                </a:cxn>
                <a:cxn ang="0">
                  <a:pos x="1154" y="554"/>
                </a:cxn>
                <a:cxn ang="0">
                  <a:pos x="1168" y="530"/>
                </a:cxn>
                <a:cxn ang="0">
                  <a:pos x="1172" y="76"/>
                </a:cxn>
                <a:cxn ang="0">
                  <a:pos x="1168" y="52"/>
                </a:cxn>
                <a:cxn ang="0">
                  <a:pos x="1154" y="24"/>
                </a:cxn>
                <a:cxn ang="0">
                  <a:pos x="1132" y="8"/>
                </a:cxn>
                <a:cxn ang="0">
                  <a:pos x="1096" y="0"/>
                </a:cxn>
                <a:cxn ang="0">
                  <a:pos x="1096" y="2"/>
                </a:cxn>
                <a:cxn ang="0">
                  <a:pos x="1130" y="8"/>
                </a:cxn>
                <a:cxn ang="0">
                  <a:pos x="1154" y="24"/>
                </a:cxn>
                <a:cxn ang="0">
                  <a:pos x="1168" y="52"/>
                </a:cxn>
                <a:cxn ang="0">
                  <a:pos x="1172" y="76"/>
                </a:cxn>
                <a:cxn ang="0">
                  <a:pos x="1170" y="512"/>
                </a:cxn>
                <a:cxn ang="0">
                  <a:pos x="1152" y="552"/>
                </a:cxn>
                <a:cxn ang="0">
                  <a:pos x="1130" y="564"/>
                </a:cxn>
                <a:cxn ang="0">
                  <a:pos x="708" y="566"/>
                </a:cxn>
                <a:cxn ang="0">
                  <a:pos x="470" y="566"/>
                </a:cxn>
                <a:cxn ang="0">
                  <a:pos x="290" y="372"/>
                </a:cxn>
                <a:cxn ang="0">
                  <a:pos x="282" y="336"/>
                </a:cxn>
                <a:cxn ang="0">
                  <a:pos x="268" y="326"/>
                </a:cxn>
                <a:cxn ang="0">
                  <a:pos x="114" y="322"/>
                </a:cxn>
                <a:cxn ang="0">
                  <a:pos x="0" y="490"/>
                </a:cxn>
                <a:cxn ang="0">
                  <a:pos x="0" y="80"/>
                </a:cxn>
                <a:cxn ang="0">
                  <a:pos x="292" y="2"/>
                </a:cxn>
                <a:cxn ang="0">
                  <a:pos x="344" y="12"/>
                </a:cxn>
                <a:cxn ang="0">
                  <a:pos x="360" y="32"/>
                </a:cxn>
                <a:cxn ang="0">
                  <a:pos x="368" y="76"/>
                </a:cxn>
                <a:cxn ang="0">
                  <a:pos x="366" y="244"/>
                </a:cxn>
                <a:cxn ang="0">
                  <a:pos x="356" y="264"/>
                </a:cxn>
                <a:cxn ang="0">
                  <a:pos x="318" y="284"/>
                </a:cxn>
                <a:cxn ang="0">
                  <a:pos x="334" y="292"/>
                </a:cxn>
                <a:cxn ang="0">
                  <a:pos x="362" y="316"/>
                </a:cxn>
                <a:cxn ang="0">
                  <a:pos x="366" y="330"/>
                </a:cxn>
                <a:cxn ang="0">
                  <a:pos x="368" y="490"/>
                </a:cxn>
                <a:cxn ang="0">
                  <a:pos x="650" y="2"/>
                </a:cxn>
                <a:cxn ang="0">
                  <a:pos x="808" y="76"/>
                </a:cxn>
                <a:cxn ang="0">
                  <a:pos x="1096" y="2"/>
                </a:cxn>
              </a:cxnLst>
              <a:rect l="0" t="0" r="r" b="b"/>
              <a:pathLst>
                <a:path w="1172" h="566">
                  <a:moveTo>
                    <a:pt x="1096" y="0"/>
                  </a:moveTo>
                  <a:lnTo>
                    <a:pt x="1096" y="0"/>
                  </a:lnTo>
                  <a:lnTo>
                    <a:pt x="772" y="0"/>
                  </a:lnTo>
                  <a:lnTo>
                    <a:pt x="772" y="78"/>
                  </a:lnTo>
                  <a:lnTo>
                    <a:pt x="806" y="78"/>
                  </a:lnTo>
                  <a:lnTo>
                    <a:pt x="806" y="490"/>
                  </a:lnTo>
                  <a:lnTo>
                    <a:pt x="772" y="490"/>
                  </a:lnTo>
                  <a:lnTo>
                    <a:pt x="652" y="0"/>
                  </a:lnTo>
                  <a:lnTo>
                    <a:pt x="524" y="0"/>
                  </a:lnTo>
                  <a:lnTo>
                    <a:pt x="406" y="490"/>
                  </a:lnTo>
                  <a:lnTo>
                    <a:pt x="368" y="490"/>
                  </a:lnTo>
                  <a:lnTo>
                    <a:pt x="368" y="334"/>
                  </a:lnTo>
                  <a:lnTo>
                    <a:pt x="368" y="334"/>
                  </a:lnTo>
                  <a:lnTo>
                    <a:pt x="368" y="328"/>
                  </a:lnTo>
                  <a:lnTo>
                    <a:pt x="366" y="324"/>
                  </a:lnTo>
                  <a:lnTo>
                    <a:pt x="362" y="316"/>
                  </a:lnTo>
                  <a:lnTo>
                    <a:pt x="356" y="308"/>
                  </a:lnTo>
                  <a:lnTo>
                    <a:pt x="346" y="300"/>
                  </a:lnTo>
                  <a:lnTo>
                    <a:pt x="334" y="290"/>
                  </a:lnTo>
                  <a:lnTo>
                    <a:pt x="318" y="284"/>
                  </a:lnTo>
                  <a:lnTo>
                    <a:pt x="318" y="284"/>
                  </a:lnTo>
                  <a:lnTo>
                    <a:pt x="318" y="284"/>
                  </a:lnTo>
                  <a:lnTo>
                    <a:pt x="318" y="284"/>
                  </a:lnTo>
                  <a:lnTo>
                    <a:pt x="334" y="278"/>
                  </a:lnTo>
                  <a:lnTo>
                    <a:pt x="346" y="272"/>
                  </a:lnTo>
                  <a:lnTo>
                    <a:pt x="356" y="264"/>
                  </a:lnTo>
                  <a:lnTo>
                    <a:pt x="362" y="258"/>
                  </a:lnTo>
                  <a:lnTo>
                    <a:pt x="366" y="250"/>
                  </a:lnTo>
                  <a:lnTo>
                    <a:pt x="368" y="244"/>
                  </a:lnTo>
                  <a:lnTo>
                    <a:pt x="368" y="230"/>
                  </a:lnTo>
                  <a:lnTo>
                    <a:pt x="368" y="76"/>
                  </a:lnTo>
                  <a:lnTo>
                    <a:pt x="368" y="76"/>
                  </a:lnTo>
                  <a:lnTo>
                    <a:pt x="368" y="60"/>
                  </a:lnTo>
                  <a:lnTo>
                    <a:pt x="366" y="44"/>
                  </a:lnTo>
                  <a:lnTo>
                    <a:pt x="362" y="32"/>
                  </a:lnTo>
                  <a:lnTo>
                    <a:pt x="354" y="20"/>
                  </a:lnTo>
                  <a:lnTo>
                    <a:pt x="354" y="20"/>
                  </a:lnTo>
                  <a:lnTo>
                    <a:pt x="344" y="12"/>
                  </a:lnTo>
                  <a:lnTo>
                    <a:pt x="330" y="6"/>
                  </a:lnTo>
                  <a:lnTo>
                    <a:pt x="314" y="2"/>
                  </a:lnTo>
                  <a:lnTo>
                    <a:pt x="292" y="0"/>
                  </a:lnTo>
                  <a:lnTo>
                    <a:pt x="0" y="0"/>
                  </a:lnTo>
                  <a:lnTo>
                    <a:pt x="0" y="80"/>
                  </a:lnTo>
                  <a:lnTo>
                    <a:pt x="34" y="78"/>
                  </a:lnTo>
                  <a:lnTo>
                    <a:pt x="34" y="490"/>
                  </a:lnTo>
                  <a:lnTo>
                    <a:pt x="0" y="490"/>
                  </a:lnTo>
                  <a:lnTo>
                    <a:pt x="0" y="566"/>
                  </a:lnTo>
                  <a:lnTo>
                    <a:pt x="114" y="566"/>
                  </a:lnTo>
                  <a:lnTo>
                    <a:pt x="114" y="322"/>
                  </a:lnTo>
                  <a:lnTo>
                    <a:pt x="248" y="322"/>
                  </a:lnTo>
                  <a:lnTo>
                    <a:pt x="248" y="322"/>
                  </a:lnTo>
                  <a:lnTo>
                    <a:pt x="260" y="322"/>
                  </a:lnTo>
                  <a:lnTo>
                    <a:pt x="268" y="326"/>
                  </a:lnTo>
                  <a:lnTo>
                    <a:pt x="276" y="330"/>
                  </a:lnTo>
                  <a:lnTo>
                    <a:pt x="280" y="336"/>
                  </a:lnTo>
                  <a:lnTo>
                    <a:pt x="284" y="344"/>
                  </a:lnTo>
                  <a:lnTo>
                    <a:pt x="286" y="352"/>
                  </a:lnTo>
                  <a:lnTo>
                    <a:pt x="288" y="372"/>
                  </a:lnTo>
                  <a:lnTo>
                    <a:pt x="288" y="566"/>
                  </a:lnTo>
                  <a:lnTo>
                    <a:pt x="470" y="566"/>
                  </a:lnTo>
                  <a:lnTo>
                    <a:pt x="512" y="394"/>
                  </a:lnTo>
                  <a:lnTo>
                    <a:pt x="660" y="394"/>
                  </a:lnTo>
                  <a:lnTo>
                    <a:pt x="708" y="566"/>
                  </a:lnTo>
                  <a:lnTo>
                    <a:pt x="1096" y="566"/>
                  </a:lnTo>
                  <a:lnTo>
                    <a:pt x="1096" y="566"/>
                  </a:lnTo>
                  <a:lnTo>
                    <a:pt x="1114" y="566"/>
                  </a:lnTo>
                  <a:lnTo>
                    <a:pt x="1130" y="564"/>
                  </a:lnTo>
                  <a:lnTo>
                    <a:pt x="1142" y="560"/>
                  </a:lnTo>
                  <a:lnTo>
                    <a:pt x="1154" y="554"/>
                  </a:lnTo>
                  <a:lnTo>
                    <a:pt x="1154" y="554"/>
                  </a:lnTo>
                  <a:lnTo>
                    <a:pt x="1162" y="544"/>
                  </a:lnTo>
                  <a:lnTo>
                    <a:pt x="1168" y="530"/>
                  </a:lnTo>
                  <a:lnTo>
                    <a:pt x="1172" y="512"/>
                  </a:lnTo>
                  <a:lnTo>
                    <a:pt x="1172" y="490"/>
                  </a:lnTo>
                  <a:lnTo>
                    <a:pt x="1172" y="76"/>
                  </a:lnTo>
                  <a:lnTo>
                    <a:pt x="1172" y="76"/>
                  </a:lnTo>
                  <a:lnTo>
                    <a:pt x="1172" y="64"/>
                  </a:lnTo>
                  <a:lnTo>
                    <a:pt x="1168" y="52"/>
                  </a:lnTo>
                  <a:lnTo>
                    <a:pt x="1162" y="38"/>
                  </a:lnTo>
                  <a:lnTo>
                    <a:pt x="1162" y="38"/>
                  </a:lnTo>
                  <a:lnTo>
                    <a:pt x="1154" y="24"/>
                  </a:lnTo>
                  <a:lnTo>
                    <a:pt x="1148" y="18"/>
                  </a:lnTo>
                  <a:lnTo>
                    <a:pt x="1140" y="12"/>
                  </a:lnTo>
                  <a:lnTo>
                    <a:pt x="1132" y="8"/>
                  </a:lnTo>
                  <a:lnTo>
                    <a:pt x="1122" y="4"/>
                  </a:lnTo>
                  <a:lnTo>
                    <a:pt x="1110" y="2"/>
                  </a:lnTo>
                  <a:lnTo>
                    <a:pt x="1096" y="0"/>
                  </a:lnTo>
                  <a:lnTo>
                    <a:pt x="1096" y="0"/>
                  </a:lnTo>
                  <a:lnTo>
                    <a:pt x="1096" y="2"/>
                  </a:lnTo>
                  <a:lnTo>
                    <a:pt x="1096" y="2"/>
                  </a:lnTo>
                  <a:lnTo>
                    <a:pt x="1110" y="2"/>
                  </a:lnTo>
                  <a:lnTo>
                    <a:pt x="1120" y="4"/>
                  </a:lnTo>
                  <a:lnTo>
                    <a:pt x="1130" y="8"/>
                  </a:lnTo>
                  <a:lnTo>
                    <a:pt x="1140" y="12"/>
                  </a:lnTo>
                  <a:lnTo>
                    <a:pt x="1146" y="18"/>
                  </a:lnTo>
                  <a:lnTo>
                    <a:pt x="1154" y="24"/>
                  </a:lnTo>
                  <a:lnTo>
                    <a:pt x="1162" y="38"/>
                  </a:lnTo>
                  <a:lnTo>
                    <a:pt x="1162" y="38"/>
                  </a:lnTo>
                  <a:lnTo>
                    <a:pt x="1168" y="52"/>
                  </a:lnTo>
                  <a:lnTo>
                    <a:pt x="1170" y="66"/>
                  </a:lnTo>
                  <a:lnTo>
                    <a:pt x="1170" y="66"/>
                  </a:lnTo>
                  <a:lnTo>
                    <a:pt x="1172" y="76"/>
                  </a:lnTo>
                  <a:lnTo>
                    <a:pt x="1172" y="490"/>
                  </a:lnTo>
                  <a:lnTo>
                    <a:pt x="1172" y="490"/>
                  </a:lnTo>
                  <a:lnTo>
                    <a:pt x="1170" y="512"/>
                  </a:lnTo>
                  <a:lnTo>
                    <a:pt x="1166" y="530"/>
                  </a:lnTo>
                  <a:lnTo>
                    <a:pt x="1160" y="544"/>
                  </a:lnTo>
                  <a:lnTo>
                    <a:pt x="1152" y="552"/>
                  </a:lnTo>
                  <a:lnTo>
                    <a:pt x="1152" y="552"/>
                  </a:lnTo>
                  <a:lnTo>
                    <a:pt x="1142" y="560"/>
                  </a:lnTo>
                  <a:lnTo>
                    <a:pt x="1130" y="564"/>
                  </a:lnTo>
                  <a:lnTo>
                    <a:pt x="1114" y="566"/>
                  </a:lnTo>
                  <a:lnTo>
                    <a:pt x="1096" y="566"/>
                  </a:lnTo>
                  <a:lnTo>
                    <a:pt x="708" y="566"/>
                  </a:lnTo>
                  <a:lnTo>
                    <a:pt x="660" y="394"/>
                  </a:lnTo>
                  <a:lnTo>
                    <a:pt x="510" y="394"/>
                  </a:lnTo>
                  <a:lnTo>
                    <a:pt x="470" y="566"/>
                  </a:lnTo>
                  <a:lnTo>
                    <a:pt x="290" y="566"/>
                  </a:lnTo>
                  <a:lnTo>
                    <a:pt x="290" y="372"/>
                  </a:lnTo>
                  <a:lnTo>
                    <a:pt x="290" y="372"/>
                  </a:lnTo>
                  <a:lnTo>
                    <a:pt x="288" y="352"/>
                  </a:lnTo>
                  <a:lnTo>
                    <a:pt x="286" y="344"/>
                  </a:lnTo>
                  <a:lnTo>
                    <a:pt x="282" y="336"/>
                  </a:lnTo>
                  <a:lnTo>
                    <a:pt x="282" y="336"/>
                  </a:lnTo>
                  <a:lnTo>
                    <a:pt x="276" y="330"/>
                  </a:lnTo>
                  <a:lnTo>
                    <a:pt x="268" y="326"/>
                  </a:lnTo>
                  <a:lnTo>
                    <a:pt x="260" y="322"/>
                  </a:lnTo>
                  <a:lnTo>
                    <a:pt x="248" y="322"/>
                  </a:lnTo>
                  <a:lnTo>
                    <a:pt x="114" y="322"/>
                  </a:lnTo>
                  <a:lnTo>
                    <a:pt x="114" y="566"/>
                  </a:lnTo>
                  <a:lnTo>
                    <a:pt x="0" y="566"/>
                  </a:lnTo>
                  <a:lnTo>
                    <a:pt x="0" y="490"/>
                  </a:lnTo>
                  <a:lnTo>
                    <a:pt x="34" y="490"/>
                  </a:lnTo>
                  <a:lnTo>
                    <a:pt x="34" y="76"/>
                  </a:lnTo>
                  <a:lnTo>
                    <a:pt x="0" y="80"/>
                  </a:lnTo>
                  <a:lnTo>
                    <a:pt x="0" y="2"/>
                  </a:lnTo>
                  <a:lnTo>
                    <a:pt x="292" y="2"/>
                  </a:lnTo>
                  <a:lnTo>
                    <a:pt x="292" y="2"/>
                  </a:lnTo>
                  <a:lnTo>
                    <a:pt x="314" y="2"/>
                  </a:lnTo>
                  <a:lnTo>
                    <a:pt x="330" y="6"/>
                  </a:lnTo>
                  <a:lnTo>
                    <a:pt x="344" y="12"/>
                  </a:lnTo>
                  <a:lnTo>
                    <a:pt x="354" y="22"/>
                  </a:lnTo>
                  <a:lnTo>
                    <a:pt x="354" y="22"/>
                  </a:lnTo>
                  <a:lnTo>
                    <a:pt x="360" y="32"/>
                  </a:lnTo>
                  <a:lnTo>
                    <a:pt x="364" y="44"/>
                  </a:lnTo>
                  <a:lnTo>
                    <a:pt x="368" y="60"/>
                  </a:lnTo>
                  <a:lnTo>
                    <a:pt x="368" y="76"/>
                  </a:lnTo>
                  <a:lnTo>
                    <a:pt x="368" y="230"/>
                  </a:lnTo>
                  <a:lnTo>
                    <a:pt x="368" y="230"/>
                  </a:lnTo>
                  <a:lnTo>
                    <a:pt x="366" y="244"/>
                  </a:lnTo>
                  <a:lnTo>
                    <a:pt x="366" y="250"/>
                  </a:lnTo>
                  <a:lnTo>
                    <a:pt x="362" y="258"/>
                  </a:lnTo>
                  <a:lnTo>
                    <a:pt x="356" y="264"/>
                  </a:lnTo>
                  <a:lnTo>
                    <a:pt x="346" y="270"/>
                  </a:lnTo>
                  <a:lnTo>
                    <a:pt x="334" y="276"/>
                  </a:lnTo>
                  <a:lnTo>
                    <a:pt x="318" y="284"/>
                  </a:lnTo>
                  <a:lnTo>
                    <a:pt x="318" y="284"/>
                  </a:lnTo>
                  <a:lnTo>
                    <a:pt x="318" y="284"/>
                  </a:lnTo>
                  <a:lnTo>
                    <a:pt x="334" y="292"/>
                  </a:lnTo>
                  <a:lnTo>
                    <a:pt x="346" y="300"/>
                  </a:lnTo>
                  <a:lnTo>
                    <a:pt x="356" y="308"/>
                  </a:lnTo>
                  <a:lnTo>
                    <a:pt x="362" y="316"/>
                  </a:lnTo>
                  <a:lnTo>
                    <a:pt x="362" y="316"/>
                  </a:lnTo>
                  <a:lnTo>
                    <a:pt x="366" y="324"/>
                  </a:lnTo>
                  <a:lnTo>
                    <a:pt x="366" y="330"/>
                  </a:lnTo>
                  <a:lnTo>
                    <a:pt x="366" y="330"/>
                  </a:lnTo>
                  <a:lnTo>
                    <a:pt x="368" y="334"/>
                  </a:lnTo>
                  <a:lnTo>
                    <a:pt x="368" y="490"/>
                  </a:lnTo>
                  <a:lnTo>
                    <a:pt x="406" y="490"/>
                  </a:lnTo>
                  <a:lnTo>
                    <a:pt x="524" y="2"/>
                  </a:lnTo>
                  <a:lnTo>
                    <a:pt x="650" y="2"/>
                  </a:lnTo>
                  <a:lnTo>
                    <a:pt x="772" y="490"/>
                  </a:lnTo>
                  <a:lnTo>
                    <a:pt x="808" y="490"/>
                  </a:lnTo>
                  <a:lnTo>
                    <a:pt x="808" y="76"/>
                  </a:lnTo>
                  <a:lnTo>
                    <a:pt x="772" y="76"/>
                  </a:lnTo>
                  <a:lnTo>
                    <a:pt x="772" y="2"/>
                  </a:lnTo>
                  <a:lnTo>
                    <a:pt x="1096" y="2"/>
                  </a:lnTo>
                  <a:lnTo>
                    <a:pt x="109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4" name="Freeform 73"/>
            <p:cNvSpPr>
              <a:spLocks/>
            </p:cNvSpPr>
            <p:nvPr/>
          </p:nvSpPr>
          <p:spPr bwMode="auto">
            <a:xfrm>
              <a:off x="8405293" y="284842"/>
              <a:ext cx="74547" cy="169535"/>
            </a:xfrm>
            <a:custGeom>
              <a:avLst/>
              <a:gdLst/>
              <a:ahLst/>
              <a:cxnLst>
                <a:cxn ang="0">
                  <a:pos x="66" y="0"/>
                </a:cxn>
                <a:cxn ang="0">
                  <a:pos x="124" y="282"/>
                </a:cxn>
                <a:cxn ang="0">
                  <a:pos x="0" y="282"/>
                </a:cxn>
                <a:cxn ang="0">
                  <a:pos x="66" y="0"/>
                </a:cxn>
              </a:cxnLst>
              <a:rect l="0" t="0" r="r" b="b"/>
              <a:pathLst>
                <a:path w="124" h="282">
                  <a:moveTo>
                    <a:pt x="66" y="0"/>
                  </a:moveTo>
                  <a:lnTo>
                    <a:pt x="124" y="282"/>
                  </a:lnTo>
                  <a:lnTo>
                    <a:pt x="0" y="282"/>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5" name="Freeform 74"/>
            <p:cNvSpPr>
              <a:spLocks/>
            </p:cNvSpPr>
            <p:nvPr/>
          </p:nvSpPr>
          <p:spPr bwMode="auto">
            <a:xfrm>
              <a:off x="8405293" y="284842"/>
              <a:ext cx="74547" cy="170737"/>
            </a:xfrm>
            <a:custGeom>
              <a:avLst/>
              <a:gdLst/>
              <a:ahLst/>
              <a:cxnLst>
                <a:cxn ang="0">
                  <a:pos x="66" y="0"/>
                </a:cxn>
                <a:cxn ang="0">
                  <a:pos x="66" y="0"/>
                </a:cxn>
                <a:cxn ang="0">
                  <a:pos x="124" y="282"/>
                </a:cxn>
                <a:cxn ang="0">
                  <a:pos x="0" y="282"/>
                </a:cxn>
                <a:cxn ang="0">
                  <a:pos x="68" y="0"/>
                </a:cxn>
                <a:cxn ang="0">
                  <a:pos x="66" y="0"/>
                </a:cxn>
                <a:cxn ang="0">
                  <a:pos x="66" y="0"/>
                </a:cxn>
                <a:cxn ang="0">
                  <a:pos x="66" y="0"/>
                </a:cxn>
                <a:cxn ang="0">
                  <a:pos x="66" y="0"/>
                </a:cxn>
                <a:cxn ang="0">
                  <a:pos x="0" y="284"/>
                </a:cxn>
                <a:cxn ang="0">
                  <a:pos x="124" y="284"/>
                </a:cxn>
                <a:cxn ang="0">
                  <a:pos x="68" y="0"/>
                </a:cxn>
                <a:cxn ang="0">
                  <a:pos x="66" y="0"/>
                </a:cxn>
                <a:cxn ang="0">
                  <a:pos x="66" y="0"/>
                </a:cxn>
              </a:cxnLst>
              <a:rect l="0" t="0" r="r" b="b"/>
              <a:pathLst>
                <a:path w="124" h="284">
                  <a:moveTo>
                    <a:pt x="66" y="0"/>
                  </a:moveTo>
                  <a:lnTo>
                    <a:pt x="66" y="0"/>
                  </a:lnTo>
                  <a:lnTo>
                    <a:pt x="124" y="282"/>
                  </a:lnTo>
                  <a:lnTo>
                    <a:pt x="0" y="282"/>
                  </a:lnTo>
                  <a:lnTo>
                    <a:pt x="68" y="0"/>
                  </a:lnTo>
                  <a:lnTo>
                    <a:pt x="66" y="0"/>
                  </a:lnTo>
                  <a:lnTo>
                    <a:pt x="66" y="0"/>
                  </a:lnTo>
                  <a:lnTo>
                    <a:pt x="66" y="0"/>
                  </a:lnTo>
                  <a:lnTo>
                    <a:pt x="66" y="0"/>
                  </a:lnTo>
                  <a:lnTo>
                    <a:pt x="0" y="284"/>
                  </a:lnTo>
                  <a:lnTo>
                    <a:pt x="124" y="284"/>
                  </a:lnTo>
                  <a:lnTo>
                    <a:pt x="68" y="0"/>
                  </a:lnTo>
                  <a:lnTo>
                    <a:pt x="66" y="0"/>
                  </a:lnTo>
                  <a:lnTo>
                    <a:pt x="66"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6" name="Freeform 75"/>
            <p:cNvSpPr>
              <a:spLocks/>
            </p:cNvSpPr>
            <p:nvPr/>
          </p:nvSpPr>
          <p:spPr bwMode="auto">
            <a:xfrm>
              <a:off x="8625327" y="300472"/>
              <a:ext cx="123844" cy="247689"/>
            </a:xfrm>
            <a:custGeom>
              <a:avLst/>
              <a:gdLst/>
              <a:ahLst/>
              <a:cxnLst>
                <a:cxn ang="0">
                  <a:pos x="0" y="0"/>
                </a:cxn>
                <a:cxn ang="0">
                  <a:pos x="0" y="412"/>
                </a:cxn>
                <a:cxn ang="0">
                  <a:pos x="168" y="412"/>
                </a:cxn>
                <a:cxn ang="0">
                  <a:pos x="168" y="412"/>
                </a:cxn>
                <a:cxn ang="0">
                  <a:pos x="180" y="410"/>
                </a:cxn>
                <a:cxn ang="0">
                  <a:pos x="190" y="408"/>
                </a:cxn>
                <a:cxn ang="0">
                  <a:pos x="196" y="404"/>
                </a:cxn>
                <a:cxn ang="0">
                  <a:pos x="202" y="398"/>
                </a:cxn>
                <a:cxn ang="0">
                  <a:pos x="204" y="394"/>
                </a:cxn>
                <a:cxn ang="0">
                  <a:pos x="206" y="386"/>
                </a:cxn>
                <a:cxn ang="0">
                  <a:pos x="206" y="372"/>
                </a:cxn>
                <a:cxn ang="0">
                  <a:pos x="206" y="44"/>
                </a:cxn>
                <a:cxn ang="0">
                  <a:pos x="206" y="44"/>
                </a:cxn>
                <a:cxn ang="0">
                  <a:pos x="206" y="30"/>
                </a:cxn>
                <a:cxn ang="0">
                  <a:pos x="204" y="22"/>
                </a:cxn>
                <a:cxn ang="0">
                  <a:pos x="200" y="16"/>
                </a:cxn>
                <a:cxn ang="0">
                  <a:pos x="194" y="10"/>
                </a:cxn>
                <a:cxn ang="0">
                  <a:pos x="186" y="4"/>
                </a:cxn>
                <a:cxn ang="0">
                  <a:pos x="174" y="0"/>
                </a:cxn>
                <a:cxn ang="0">
                  <a:pos x="158" y="0"/>
                </a:cxn>
                <a:cxn ang="0">
                  <a:pos x="0" y="0"/>
                </a:cxn>
              </a:cxnLst>
              <a:rect l="0" t="0" r="r" b="b"/>
              <a:pathLst>
                <a:path w="206" h="412">
                  <a:moveTo>
                    <a:pt x="0" y="0"/>
                  </a:moveTo>
                  <a:lnTo>
                    <a:pt x="0" y="412"/>
                  </a:lnTo>
                  <a:lnTo>
                    <a:pt x="168" y="412"/>
                  </a:lnTo>
                  <a:lnTo>
                    <a:pt x="168" y="412"/>
                  </a:lnTo>
                  <a:lnTo>
                    <a:pt x="180" y="410"/>
                  </a:lnTo>
                  <a:lnTo>
                    <a:pt x="190" y="408"/>
                  </a:lnTo>
                  <a:lnTo>
                    <a:pt x="196" y="404"/>
                  </a:lnTo>
                  <a:lnTo>
                    <a:pt x="202" y="398"/>
                  </a:lnTo>
                  <a:lnTo>
                    <a:pt x="204" y="394"/>
                  </a:lnTo>
                  <a:lnTo>
                    <a:pt x="206" y="386"/>
                  </a:lnTo>
                  <a:lnTo>
                    <a:pt x="206" y="372"/>
                  </a:lnTo>
                  <a:lnTo>
                    <a:pt x="206" y="44"/>
                  </a:lnTo>
                  <a:lnTo>
                    <a:pt x="206" y="44"/>
                  </a:lnTo>
                  <a:lnTo>
                    <a:pt x="206" y="30"/>
                  </a:lnTo>
                  <a:lnTo>
                    <a:pt x="204" y="22"/>
                  </a:lnTo>
                  <a:lnTo>
                    <a:pt x="200" y="16"/>
                  </a:lnTo>
                  <a:lnTo>
                    <a:pt x="194" y="10"/>
                  </a:lnTo>
                  <a:lnTo>
                    <a:pt x="186" y="4"/>
                  </a:lnTo>
                  <a:lnTo>
                    <a:pt x="174" y="0"/>
                  </a:lnTo>
                  <a:lnTo>
                    <a:pt x="158"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7" name="Freeform 76"/>
            <p:cNvSpPr>
              <a:spLocks/>
            </p:cNvSpPr>
            <p:nvPr/>
          </p:nvSpPr>
          <p:spPr bwMode="auto">
            <a:xfrm>
              <a:off x="8625327" y="299270"/>
              <a:ext cx="123844" cy="248891"/>
            </a:xfrm>
            <a:custGeom>
              <a:avLst/>
              <a:gdLst/>
              <a:ahLst/>
              <a:cxnLst>
                <a:cxn ang="0">
                  <a:pos x="0" y="2"/>
                </a:cxn>
                <a:cxn ang="0">
                  <a:pos x="0" y="2"/>
                </a:cxn>
                <a:cxn ang="0">
                  <a:pos x="0" y="414"/>
                </a:cxn>
                <a:cxn ang="0">
                  <a:pos x="168" y="414"/>
                </a:cxn>
                <a:cxn ang="0">
                  <a:pos x="168" y="414"/>
                </a:cxn>
                <a:cxn ang="0">
                  <a:pos x="168" y="414"/>
                </a:cxn>
                <a:cxn ang="0">
                  <a:pos x="180" y="412"/>
                </a:cxn>
                <a:cxn ang="0">
                  <a:pos x="190" y="410"/>
                </a:cxn>
                <a:cxn ang="0">
                  <a:pos x="198" y="406"/>
                </a:cxn>
                <a:cxn ang="0">
                  <a:pos x="202" y="402"/>
                </a:cxn>
                <a:cxn ang="0">
                  <a:pos x="202" y="402"/>
                </a:cxn>
                <a:cxn ang="0">
                  <a:pos x="204" y="396"/>
                </a:cxn>
                <a:cxn ang="0">
                  <a:pos x="206" y="388"/>
                </a:cxn>
                <a:cxn ang="0">
                  <a:pos x="206" y="374"/>
                </a:cxn>
                <a:cxn ang="0">
                  <a:pos x="206" y="46"/>
                </a:cxn>
                <a:cxn ang="0">
                  <a:pos x="206" y="46"/>
                </a:cxn>
                <a:cxn ang="0">
                  <a:pos x="206" y="32"/>
                </a:cxn>
                <a:cxn ang="0">
                  <a:pos x="204" y="24"/>
                </a:cxn>
                <a:cxn ang="0">
                  <a:pos x="200" y="18"/>
                </a:cxn>
                <a:cxn ang="0">
                  <a:pos x="200" y="18"/>
                </a:cxn>
                <a:cxn ang="0">
                  <a:pos x="194" y="10"/>
                </a:cxn>
                <a:cxn ang="0">
                  <a:pos x="186" y="6"/>
                </a:cxn>
                <a:cxn ang="0">
                  <a:pos x="174" y="2"/>
                </a:cxn>
                <a:cxn ang="0">
                  <a:pos x="158" y="0"/>
                </a:cxn>
                <a:cxn ang="0">
                  <a:pos x="0" y="0"/>
                </a:cxn>
                <a:cxn ang="0">
                  <a:pos x="0" y="2"/>
                </a:cxn>
                <a:cxn ang="0">
                  <a:pos x="0" y="2"/>
                </a:cxn>
                <a:cxn ang="0">
                  <a:pos x="0" y="2"/>
                </a:cxn>
                <a:cxn ang="0">
                  <a:pos x="158" y="2"/>
                </a:cxn>
                <a:cxn ang="0">
                  <a:pos x="158" y="2"/>
                </a:cxn>
                <a:cxn ang="0">
                  <a:pos x="174" y="2"/>
                </a:cxn>
                <a:cxn ang="0">
                  <a:pos x="186" y="6"/>
                </a:cxn>
                <a:cxn ang="0">
                  <a:pos x="194" y="12"/>
                </a:cxn>
                <a:cxn ang="0">
                  <a:pos x="200" y="18"/>
                </a:cxn>
                <a:cxn ang="0">
                  <a:pos x="200" y="18"/>
                </a:cxn>
                <a:cxn ang="0">
                  <a:pos x="204" y="24"/>
                </a:cxn>
                <a:cxn ang="0">
                  <a:pos x="204" y="32"/>
                </a:cxn>
                <a:cxn ang="0">
                  <a:pos x="206" y="46"/>
                </a:cxn>
                <a:cxn ang="0">
                  <a:pos x="206" y="374"/>
                </a:cxn>
                <a:cxn ang="0">
                  <a:pos x="206" y="374"/>
                </a:cxn>
                <a:cxn ang="0">
                  <a:pos x="206" y="388"/>
                </a:cxn>
                <a:cxn ang="0">
                  <a:pos x="204" y="394"/>
                </a:cxn>
                <a:cxn ang="0">
                  <a:pos x="202" y="400"/>
                </a:cxn>
                <a:cxn ang="0">
                  <a:pos x="202" y="400"/>
                </a:cxn>
                <a:cxn ang="0">
                  <a:pos x="196" y="406"/>
                </a:cxn>
                <a:cxn ang="0">
                  <a:pos x="190" y="410"/>
                </a:cxn>
                <a:cxn ang="0">
                  <a:pos x="180" y="412"/>
                </a:cxn>
                <a:cxn ang="0">
                  <a:pos x="168" y="414"/>
                </a:cxn>
                <a:cxn ang="0">
                  <a:pos x="168" y="414"/>
                </a:cxn>
                <a:cxn ang="0">
                  <a:pos x="168" y="414"/>
                </a:cxn>
                <a:cxn ang="0">
                  <a:pos x="0" y="414"/>
                </a:cxn>
                <a:cxn ang="0">
                  <a:pos x="0" y="2"/>
                </a:cxn>
                <a:cxn ang="0">
                  <a:pos x="0" y="2"/>
                </a:cxn>
                <a:cxn ang="0">
                  <a:pos x="0" y="2"/>
                </a:cxn>
                <a:cxn ang="0">
                  <a:pos x="0" y="2"/>
                </a:cxn>
              </a:cxnLst>
              <a:rect l="0" t="0" r="r" b="b"/>
              <a:pathLst>
                <a:path w="206" h="414">
                  <a:moveTo>
                    <a:pt x="0" y="2"/>
                  </a:moveTo>
                  <a:lnTo>
                    <a:pt x="0" y="2"/>
                  </a:lnTo>
                  <a:lnTo>
                    <a:pt x="0" y="414"/>
                  </a:lnTo>
                  <a:lnTo>
                    <a:pt x="168" y="414"/>
                  </a:lnTo>
                  <a:lnTo>
                    <a:pt x="168" y="414"/>
                  </a:lnTo>
                  <a:lnTo>
                    <a:pt x="168" y="414"/>
                  </a:lnTo>
                  <a:lnTo>
                    <a:pt x="180" y="412"/>
                  </a:lnTo>
                  <a:lnTo>
                    <a:pt x="190" y="410"/>
                  </a:lnTo>
                  <a:lnTo>
                    <a:pt x="198" y="406"/>
                  </a:lnTo>
                  <a:lnTo>
                    <a:pt x="202" y="402"/>
                  </a:lnTo>
                  <a:lnTo>
                    <a:pt x="202" y="402"/>
                  </a:lnTo>
                  <a:lnTo>
                    <a:pt x="204" y="396"/>
                  </a:lnTo>
                  <a:lnTo>
                    <a:pt x="206" y="388"/>
                  </a:lnTo>
                  <a:lnTo>
                    <a:pt x="206" y="374"/>
                  </a:lnTo>
                  <a:lnTo>
                    <a:pt x="206" y="46"/>
                  </a:lnTo>
                  <a:lnTo>
                    <a:pt x="206" y="46"/>
                  </a:lnTo>
                  <a:lnTo>
                    <a:pt x="206" y="32"/>
                  </a:lnTo>
                  <a:lnTo>
                    <a:pt x="204" y="24"/>
                  </a:lnTo>
                  <a:lnTo>
                    <a:pt x="200" y="18"/>
                  </a:lnTo>
                  <a:lnTo>
                    <a:pt x="200" y="18"/>
                  </a:lnTo>
                  <a:lnTo>
                    <a:pt x="194" y="10"/>
                  </a:lnTo>
                  <a:lnTo>
                    <a:pt x="186" y="6"/>
                  </a:lnTo>
                  <a:lnTo>
                    <a:pt x="174" y="2"/>
                  </a:lnTo>
                  <a:lnTo>
                    <a:pt x="158" y="0"/>
                  </a:lnTo>
                  <a:lnTo>
                    <a:pt x="0" y="0"/>
                  </a:lnTo>
                  <a:lnTo>
                    <a:pt x="0" y="2"/>
                  </a:lnTo>
                  <a:lnTo>
                    <a:pt x="0" y="2"/>
                  </a:lnTo>
                  <a:lnTo>
                    <a:pt x="0" y="2"/>
                  </a:lnTo>
                  <a:lnTo>
                    <a:pt x="158" y="2"/>
                  </a:lnTo>
                  <a:lnTo>
                    <a:pt x="158" y="2"/>
                  </a:lnTo>
                  <a:lnTo>
                    <a:pt x="174" y="2"/>
                  </a:lnTo>
                  <a:lnTo>
                    <a:pt x="186" y="6"/>
                  </a:lnTo>
                  <a:lnTo>
                    <a:pt x="194" y="12"/>
                  </a:lnTo>
                  <a:lnTo>
                    <a:pt x="200" y="18"/>
                  </a:lnTo>
                  <a:lnTo>
                    <a:pt x="200" y="18"/>
                  </a:lnTo>
                  <a:lnTo>
                    <a:pt x="204" y="24"/>
                  </a:lnTo>
                  <a:lnTo>
                    <a:pt x="204" y="32"/>
                  </a:lnTo>
                  <a:lnTo>
                    <a:pt x="206" y="46"/>
                  </a:lnTo>
                  <a:lnTo>
                    <a:pt x="206" y="374"/>
                  </a:lnTo>
                  <a:lnTo>
                    <a:pt x="206" y="374"/>
                  </a:lnTo>
                  <a:lnTo>
                    <a:pt x="206" y="388"/>
                  </a:lnTo>
                  <a:lnTo>
                    <a:pt x="204" y="394"/>
                  </a:lnTo>
                  <a:lnTo>
                    <a:pt x="202" y="400"/>
                  </a:lnTo>
                  <a:lnTo>
                    <a:pt x="202" y="400"/>
                  </a:lnTo>
                  <a:lnTo>
                    <a:pt x="196" y="406"/>
                  </a:lnTo>
                  <a:lnTo>
                    <a:pt x="190" y="410"/>
                  </a:lnTo>
                  <a:lnTo>
                    <a:pt x="180" y="412"/>
                  </a:lnTo>
                  <a:lnTo>
                    <a:pt x="168" y="414"/>
                  </a:lnTo>
                  <a:lnTo>
                    <a:pt x="168" y="414"/>
                  </a:lnTo>
                  <a:lnTo>
                    <a:pt x="168" y="414"/>
                  </a:lnTo>
                  <a:lnTo>
                    <a:pt x="0" y="414"/>
                  </a:lnTo>
                  <a:lnTo>
                    <a:pt x="0" y="2"/>
                  </a:lnTo>
                  <a:lnTo>
                    <a:pt x="0" y="2"/>
                  </a:lnTo>
                  <a:lnTo>
                    <a:pt x="0" y="2"/>
                  </a:lnTo>
                  <a:lnTo>
                    <a:pt x="0"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8" name="Freeform 77"/>
            <p:cNvSpPr>
              <a:spLocks/>
            </p:cNvSpPr>
            <p:nvPr/>
          </p:nvSpPr>
          <p:spPr bwMode="auto">
            <a:xfrm>
              <a:off x="8157604" y="300472"/>
              <a:ext cx="107011" cy="102202"/>
            </a:xfrm>
            <a:custGeom>
              <a:avLst/>
              <a:gdLst/>
              <a:ahLst/>
              <a:cxnLst>
                <a:cxn ang="0">
                  <a:pos x="0" y="0"/>
                </a:cxn>
                <a:cxn ang="0">
                  <a:pos x="0" y="170"/>
                </a:cxn>
                <a:cxn ang="0">
                  <a:pos x="142" y="170"/>
                </a:cxn>
                <a:cxn ang="0">
                  <a:pos x="142" y="170"/>
                </a:cxn>
                <a:cxn ang="0">
                  <a:pos x="152" y="168"/>
                </a:cxn>
                <a:cxn ang="0">
                  <a:pos x="162" y="164"/>
                </a:cxn>
                <a:cxn ang="0">
                  <a:pos x="168" y="160"/>
                </a:cxn>
                <a:cxn ang="0">
                  <a:pos x="172" y="154"/>
                </a:cxn>
                <a:cxn ang="0">
                  <a:pos x="174" y="148"/>
                </a:cxn>
                <a:cxn ang="0">
                  <a:pos x="176" y="140"/>
                </a:cxn>
                <a:cxn ang="0">
                  <a:pos x="178" y="126"/>
                </a:cxn>
                <a:cxn ang="0">
                  <a:pos x="178" y="38"/>
                </a:cxn>
                <a:cxn ang="0">
                  <a:pos x="178" y="38"/>
                </a:cxn>
                <a:cxn ang="0">
                  <a:pos x="174" y="24"/>
                </a:cxn>
                <a:cxn ang="0">
                  <a:pos x="172" y="18"/>
                </a:cxn>
                <a:cxn ang="0">
                  <a:pos x="168" y="12"/>
                </a:cxn>
                <a:cxn ang="0">
                  <a:pos x="164" y="8"/>
                </a:cxn>
                <a:cxn ang="0">
                  <a:pos x="156" y="2"/>
                </a:cxn>
                <a:cxn ang="0">
                  <a:pos x="148" y="0"/>
                </a:cxn>
                <a:cxn ang="0">
                  <a:pos x="136" y="0"/>
                </a:cxn>
                <a:cxn ang="0">
                  <a:pos x="0" y="0"/>
                </a:cxn>
              </a:cxnLst>
              <a:rect l="0" t="0" r="r" b="b"/>
              <a:pathLst>
                <a:path w="178" h="170">
                  <a:moveTo>
                    <a:pt x="0" y="0"/>
                  </a:moveTo>
                  <a:lnTo>
                    <a:pt x="0" y="170"/>
                  </a:lnTo>
                  <a:lnTo>
                    <a:pt x="142" y="170"/>
                  </a:lnTo>
                  <a:lnTo>
                    <a:pt x="142" y="170"/>
                  </a:lnTo>
                  <a:lnTo>
                    <a:pt x="152" y="168"/>
                  </a:lnTo>
                  <a:lnTo>
                    <a:pt x="162" y="164"/>
                  </a:lnTo>
                  <a:lnTo>
                    <a:pt x="168" y="160"/>
                  </a:lnTo>
                  <a:lnTo>
                    <a:pt x="172" y="154"/>
                  </a:lnTo>
                  <a:lnTo>
                    <a:pt x="174" y="148"/>
                  </a:lnTo>
                  <a:lnTo>
                    <a:pt x="176" y="140"/>
                  </a:lnTo>
                  <a:lnTo>
                    <a:pt x="178" y="126"/>
                  </a:lnTo>
                  <a:lnTo>
                    <a:pt x="178" y="38"/>
                  </a:lnTo>
                  <a:lnTo>
                    <a:pt x="178" y="38"/>
                  </a:lnTo>
                  <a:lnTo>
                    <a:pt x="174" y="24"/>
                  </a:lnTo>
                  <a:lnTo>
                    <a:pt x="172" y="18"/>
                  </a:lnTo>
                  <a:lnTo>
                    <a:pt x="168" y="12"/>
                  </a:lnTo>
                  <a:lnTo>
                    <a:pt x="164" y="8"/>
                  </a:lnTo>
                  <a:lnTo>
                    <a:pt x="156" y="2"/>
                  </a:lnTo>
                  <a:lnTo>
                    <a:pt x="148" y="0"/>
                  </a:lnTo>
                  <a:lnTo>
                    <a:pt x="136" y="0"/>
                  </a:lnTo>
                  <a:lnTo>
                    <a:pt x="0" y="0"/>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79" name="Freeform 78"/>
            <p:cNvSpPr>
              <a:spLocks/>
            </p:cNvSpPr>
            <p:nvPr/>
          </p:nvSpPr>
          <p:spPr bwMode="auto">
            <a:xfrm>
              <a:off x="8156402" y="299270"/>
              <a:ext cx="108213" cy="104606"/>
            </a:xfrm>
            <a:custGeom>
              <a:avLst/>
              <a:gdLst/>
              <a:ahLst/>
              <a:cxnLst>
                <a:cxn ang="0">
                  <a:pos x="2" y="2"/>
                </a:cxn>
                <a:cxn ang="0">
                  <a:pos x="0" y="2"/>
                </a:cxn>
                <a:cxn ang="0">
                  <a:pos x="0" y="174"/>
                </a:cxn>
                <a:cxn ang="0">
                  <a:pos x="144" y="174"/>
                </a:cxn>
                <a:cxn ang="0">
                  <a:pos x="144" y="174"/>
                </a:cxn>
                <a:cxn ang="0">
                  <a:pos x="144" y="174"/>
                </a:cxn>
                <a:cxn ang="0">
                  <a:pos x="154" y="170"/>
                </a:cxn>
                <a:cxn ang="0">
                  <a:pos x="164" y="166"/>
                </a:cxn>
                <a:cxn ang="0">
                  <a:pos x="170" y="162"/>
                </a:cxn>
                <a:cxn ang="0">
                  <a:pos x="174" y="156"/>
                </a:cxn>
                <a:cxn ang="0">
                  <a:pos x="176" y="150"/>
                </a:cxn>
                <a:cxn ang="0">
                  <a:pos x="178" y="142"/>
                </a:cxn>
                <a:cxn ang="0">
                  <a:pos x="180" y="128"/>
                </a:cxn>
                <a:cxn ang="0">
                  <a:pos x="180" y="40"/>
                </a:cxn>
                <a:cxn ang="0">
                  <a:pos x="180" y="40"/>
                </a:cxn>
                <a:cxn ang="0">
                  <a:pos x="180" y="40"/>
                </a:cxn>
                <a:cxn ang="0">
                  <a:pos x="176" y="26"/>
                </a:cxn>
                <a:cxn ang="0">
                  <a:pos x="174" y="20"/>
                </a:cxn>
                <a:cxn ang="0">
                  <a:pos x="170" y="14"/>
                </a:cxn>
                <a:cxn ang="0">
                  <a:pos x="166" y="8"/>
                </a:cxn>
                <a:cxn ang="0">
                  <a:pos x="158" y="4"/>
                </a:cxn>
                <a:cxn ang="0">
                  <a:pos x="150" y="2"/>
                </a:cxn>
                <a:cxn ang="0">
                  <a:pos x="138" y="0"/>
                </a:cxn>
                <a:cxn ang="0">
                  <a:pos x="0" y="0"/>
                </a:cxn>
                <a:cxn ang="0">
                  <a:pos x="0" y="2"/>
                </a:cxn>
                <a:cxn ang="0">
                  <a:pos x="2" y="2"/>
                </a:cxn>
                <a:cxn ang="0">
                  <a:pos x="2" y="2"/>
                </a:cxn>
                <a:cxn ang="0">
                  <a:pos x="138" y="2"/>
                </a:cxn>
                <a:cxn ang="0">
                  <a:pos x="138" y="2"/>
                </a:cxn>
                <a:cxn ang="0">
                  <a:pos x="150" y="2"/>
                </a:cxn>
                <a:cxn ang="0">
                  <a:pos x="158" y="6"/>
                </a:cxn>
                <a:cxn ang="0">
                  <a:pos x="166" y="10"/>
                </a:cxn>
                <a:cxn ang="0">
                  <a:pos x="170" y="14"/>
                </a:cxn>
                <a:cxn ang="0">
                  <a:pos x="174" y="20"/>
                </a:cxn>
                <a:cxn ang="0">
                  <a:pos x="176" y="26"/>
                </a:cxn>
                <a:cxn ang="0">
                  <a:pos x="178" y="40"/>
                </a:cxn>
                <a:cxn ang="0">
                  <a:pos x="180" y="40"/>
                </a:cxn>
                <a:cxn ang="0">
                  <a:pos x="178" y="40"/>
                </a:cxn>
                <a:cxn ang="0">
                  <a:pos x="178" y="128"/>
                </a:cxn>
                <a:cxn ang="0">
                  <a:pos x="178" y="128"/>
                </a:cxn>
                <a:cxn ang="0">
                  <a:pos x="178" y="142"/>
                </a:cxn>
                <a:cxn ang="0">
                  <a:pos x="176" y="150"/>
                </a:cxn>
                <a:cxn ang="0">
                  <a:pos x="174" y="156"/>
                </a:cxn>
                <a:cxn ang="0">
                  <a:pos x="168" y="160"/>
                </a:cxn>
                <a:cxn ang="0">
                  <a:pos x="162" y="166"/>
                </a:cxn>
                <a:cxn ang="0">
                  <a:pos x="154" y="170"/>
                </a:cxn>
                <a:cxn ang="0">
                  <a:pos x="144" y="172"/>
                </a:cxn>
                <a:cxn ang="0">
                  <a:pos x="144" y="172"/>
                </a:cxn>
                <a:cxn ang="0">
                  <a:pos x="144" y="172"/>
                </a:cxn>
                <a:cxn ang="0">
                  <a:pos x="2" y="172"/>
                </a:cxn>
                <a:cxn ang="0">
                  <a:pos x="2" y="2"/>
                </a:cxn>
                <a:cxn ang="0">
                  <a:pos x="2" y="2"/>
                </a:cxn>
                <a:cxn ang="0">
                  <a:pos x="2" y="2"/>
                </a:cxn>
                <a:cxn ang="0">
                  <a:pos x="2" y="2"/>
                </a:cxn>
              </a:cxnLst>
              <a:rect l="0" t="0" r="r" b="b"/>
              <a:pathLst>
                <a:path w="180" h="174">
                  <a:moveTo>
                    <a:pt x="2" y="2"/>
                  </a:moveTo>
                  <a:lnTo>
                    <a:pt x="0" y="2"/>
                  </a:lnTo>
                  <a:lnTo>
                    <a:pt x="0" y="174"/>
                  </a:lnTo>
                  <a:lnTo>
                    <a:pt x="144" y="174"/>
                  </a:lnTo>
                  <a:lnTo>
                    <a:pt x="144" y="174"/>
                  </a:lnTo>
                  <a:lnTo>
                    <a:pt x="144" y="174"/>
                  </a:lnTo>
                  <a:lnTo>
                    <a:pt x="154" y="170"/>
                  </a:lnTo>
                  <a:lnTo>
                    <a:pt x="164" y="166"/>
                  </a:lnTo>
                  <a:lnTo>
                    <a:pt x="170" y="162"/>
                  </a:lnTo>
                  <a:lnTo>
                    <a:pt x="174" y="156"/>
                  </a:lnTo>
                  <a:lnTo>
                    <a:pt x="176" y="150"/>
                  </a:lnTo>
                  <a:lnTo>
                    <a:pt x="178" y="142"/>
                  </a:lnTo>
                  <a:lnTo>
                    <a:pt x="180" y="128"/>
                  </a:lnTo>
                  <a:lnTo>
                    <a:pt x="180" y="40"/>
                  </a:lnTo>
                  <a:lnTo>
                    <a:pt x="180" y="40"/>
                  </a:lnTo>
                  <a:lnTo>
                    <a:pt x="180" y="40"/>
                  </a:lnTo>
                  <a:lnTo>
                    <a:pt x="176" y="26"/>
                  </a:lnTo>
                  <a:lnTo>
                    <a:pt x="174" y="20"/>
                  </a:lnTo>
                  <a:lnTo>
                    <a:pt x="170" y="14"/>
                  </a:lnTo>
                  <a:lnTo>
                    <a:pt x="166" y="8"/>
                  </a:lnTo>
                  <a:lnTo>
                    <a:pt x="158" y="4"/>
                  </a:lnTo>
                  <a:lnTo>
                    <a:pt x="150" y="2"/>
                  </a:lnTo>
                  <a:lnTo>
                    <a:pt x="138" y="0"/>
                  </a:lnTo>
                  <a:lnTo>
                    <a:pt x="0" y="0"/>
                  </a:lnTo>
                  <a:lnTo>
                    <a:pt x="0" y="2"/>
                  </a:lnTo>
                  <a:lnTo>
                    <a:pt x="2" y="2"/>
                  </a:lnTo>
                  <a:lnTo>
                    <a:pt x="2" y="2"/>
                  </a:lnTo>
                  <a:lnTo>
                    <a:pt x="138" y="2"/>
                  </a:lnTo>
                  <a:lnTo>
                    <a:pt x="138" y="2"/>
                  </a:lnTo>
                  <a:lnTo>
                    <a:pt x="150" y="2"/>
                  </a:lnTo>
                  <a:lnTo>
                    <a:pt x="158" y="6"/>
                  </a:lnTo>
                  <a:lnTo>
                    <a:pt x="166" y="10"/>
                  </a:lnTo>
                  <a:lnTo>
                    <a:pt x="170" y="14"/>
                  </a:lnTo>
                  <a:lnTo>
                    <a:pt x="174" y="20"/>
                  </a:lnTo>
                  <a:lnTo>
                    <a:pt x="176" y="26"/>
                  </a:lnTo>
                  <a:lnTo>
                    <a:pt x="178" y="40"/>
                  </a:lnTo>
                  <a:lnTo>
                    <a:pt x="180" y="40"/>
                  </a:lnTo>
                  <a:lnTo>
                    <a:pt x="178" y="40"/>
                  </a:lnTo>
                  <a:lnTo>
                    <a:pt x="178" y="128"/>
                  </a:lnTo>
                  <a:lnTo>
                    <a:pt x="178" y="128"/>
                  </a:lnTo>
                  <a:lnTo>
                    <a:pt x="178" y="142"/>
                  </a:lnTo>
                  <a:lnTo>
                    <a:pt x="176" y="150"/>
                  </a:lnTo>
                  <a:lnTo>
                    <a:pt x="174" y="156"/>
                  </a:lnTo>
                  <a:lnTo>
                    <a:pt x="168" y="160"/>
                  </a:lnTo>
                  <a:lnTo>
                    <a:pt x="162" y="166"/>
                  </a:lnTo>
                  <a:lnTo>
                    <a:pt x="154" y="170"/>
                  </a:lnTo>
                  <a:lnTo>
                    <a:pt x="144" y="172"/>
                  </a:lnTo>
                  <a:lnTo>
                    <a:pt x="144" y="172"/>
                  </a:lnTo>
                  <a:lnTo>
                    <a:pt x="144" y="172"/>
                  </a:lnTo>
                  <a:lnTo>
                    <a:pt x="2" y="172"/>
                  </a:lnTo>
                  <a:lnTo>
                    <a:pt x="2" y="2"/>
                  </a:lnTo>
                  <a:lnTo>
                    <a:pt x="2" y="2"/>
                  </a:lnTo>
                  <a:lnTo>
                    <a:pt x="2" y="2"/>
                  </a:lnTo>
                  <a:lnTo>
                    <a:pt x="2" y="2"/>
                  </a:lnTo>
                  <a:close/>
                </a:path>
              </a:pathLst>
            </a:custGeom>
            <a:solidFill>
              <a:srgbClr val="ED1C24"/>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0" name="Freeform 79"/>
            <p:cNvSpPr>
              <a:spLocks/>
            </p:cNvSpPr>
            <p:nvPr/>
          </p:nvSpPr>
          <p:spPr bwMode="auto">
            <a:xfrm>
              <a:off x="7991677" y="740541"/>
              <a:ext cx="52905" cy="64928"/>
            </a:xfrm>
            <a:custGeom>
              <a:avLst/>
              <a:gdLst/>
              <a:ahLst/>
              <a:cxnLst>
                <a:cxn ang="0">
                  <a:pos x="42" y="66"/>
                </a:cxn>
                <a:cxn ang="0">
                  <a:pos x="38" y="108"/>
                </a:cxn>
                <a:cxn ang="0">
                  <a:pos x="24" y="108"/>
                </a:cxn>
                <a:cxn ang="0">
                  <a:pos x="30" y="66"/>
                </a:cxn>
                <a:cxn ang="0">
                  <a:pos x="0" y="0"/>
                </a:cxn>
                <a:cxn ang="0">
                  <a:pos x="14" y="0"/>
                </a:cxn>
                <a:cxn ang="0">
                  <a:pos x="38" y="54"/>
                </a:cxn>
                <a:cxn ang="0">
                  <a:pos x="38" y="54"/>
                </a:cxn>
                <a:cxn ang="0">
                  <a:pos x="74" y="0"/>
                </a:cxn>
                <a:cxn ang="0">
                  <a:pos x="88" y="0"/>
                </a:cxn>
                <a:cxn ang="0">
                  <a:pos x="42" y="66"/>
                </a:cxn>
              </a:cxnLst>
              <a:rect l="0" t="0" r="r" b="b"/>
              <a:pathLst>
                <a:path w="88" h="108">
                  <a:moveTo>
                    <a:pt x="42" y="66"/>
                  </a:moveTo>
                  <a:lnTo>
                    <a:pt x="38" y="108"/>
                  </a:lnTo>
                  <a:lnTo>
                    <a:pt x="24" y="108"/>
                  </a:lnTo>
                  <a:lnTo>
                    <a:pt x="30" y="66"/>
                  </a:lnTo>
                  <a:lnTo>
                    <a:pt x="0" y="0"/>
                  </a:lnTo>
                  <a:lnTo>
                    <a:pt x="14" y="0"/>
                  </a:lnTo>
                  <a:lnTo>
                    <a:pt x="38" y="54"/>
                  </a:lnTo>
                  <a:lnTo>
                    <a:pt x="38" y="54"/>
                  </a:lnTo>
                  <a:lnTo>
                    <a:pt x="74" y="0"/>
                  </a:lnTo>
                  <a:lnTo>
                    <a:pt x="88" y="0"/>
                  </a:lnTo>
                  <a:lnTo>
                    <a:pt x="42" y="6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1" name="Freeform 80"/>
            <p:cNvSpPr>
              <a:spLocks noEditPoints="1"/>
            </p:cNvSpPr>
            <p:nvPr/>
          </p:nvSpPr>
          <p:spPr bwMode="auto">
            <a:xfrm>
              <a:off x="8037367"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8" y="14"/>
                </a:cxn>
                <a:cxn ang="0">
                  <a:pos x="54" y="12"/>
                </a:cxn>
                <a:cxn ang="0">
                  <a:pos x="44" y="8"/>
                </a:cxn>
                <a:cxn ang="0">
                  <a:pos x="38" y="10"/>
                </a:cxn>
                <a:cxn ang="0">
                  <a:pos x="28" y="14"/>
                </a:cxn>
                <a:cxn ang="0">
                  <a:pos x="22" y="18"/>
                </a:cxn>
                <a:cxn ang="0">
                  <a:pos x="14" y="42"/>
                </a:cxn>
                <a:cxn ang="0">
                  <a:pos x="14" y="56"/>
                </a:cxn>
                <a:cxn ang="0">
                  <a:pos x="16" y="68"/>
                </a:cxn>
                <a:cxn ang="0">
                  <a:pos x="20" y="72"/>
                </a:cxn>
                <a:cxn ang="0">
                  <a:pos x="24" y="74"/>
                </a:cxn>
                <a:cxn ang="0">
                  <a:pos x="36" y="78"/>
                </a:cxn>
                <a:cxn ang="0">
                  <a:pos x="42" y="76"/>
                </a:cxn>
                <a:cxn ang="0">
                  <a:pos x="48" y="74"/>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4" y="22"/>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4" y="56"/>
                  </a:lnTo>
                  <a:lnTo>
                    <a:pt x="14"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2" name="Freeform 81"/>
            <p:cNvSpPr>
              <a:spLocks/>
            </p:cNvSpPr>
            <p:nvPr/>
          </p:nvSpPr>
          <p:spPr bwMode="auto">
            <a:xfrm>
              <a:off x="8096283" y="756171"/>
              <a:ext cx="44488" cy="49297"/>
            </a:xfrm>
            <a:custGeom>
              <a:avLst/>
              <a:gdLst/>
              <a:ahLst/>
              <a:cxnLst>
                <a:cxn ang="0">
                  <a:pos x="54" y="82"/>
                </a:cxn>
                <a:cxn ang="0">
                  <a:pos x="54" y="72"/>
                </a:cxn>
                <a:cxn ang="0">
                  <a:pos x="54" y="72"/>
                </a:cxn>
                <a:cxn ang="0">
                  <a:pos x="44" y="78"/>
                </a:cxn>
                <a:cxn ang="0">
                  <a:pos x="44" y="78"/>
                </a:cxn>
                <a:cxn ang="0">
                  <a:pos x="34" y="82"/>
                </a:cxn>
                <a:cxn ang="0">
                  <a:pos x="34" y="82"/>
                </a:cxn>
                <a:cxn ang="0">
                  <a:pos x="28" y="82"/>
                </a:cxn>
                <a:cxn ang="0">
                  <a:pos x="28" y="82"/>
                </a:cxn>
                <a:cxn ang="0">
                  <a:pos x="20" y="82"/>
                </a:cxn>
                <a:cxn ang="0">
                  <a:pos x="20" y="82"/>
                </a:cxn>
                <a:cxn ang="0">
                  <a:pos x="12" y="82"/>
                </a:cxn>
                <a:cxn ang="0">
                  <a:pos x="12" y="82"/>
                </a:cxn>
                <a:cxn ang="0">
                  <a:pos x="6" y="78"/>
                </a:cxn>
                <a:cxn ang="0">
                  <a:pos x="6" y="78"/>
                </a:cxn>
                <a:cxn ang="0">
                  <a:pos x="0" y="70"/>
                </a:cxn>
                <a:cxn ang="0">
                  <a:pos x="0" y="70"/>
                </a:cxn>
                <a:cxn ang="0">
                  <a:pos x="0" y="58"/>
                </a:cxn>
                <a:cxn ang="0">
                  <a:pos x="8" y="0"/>
                </a:cxn>
                <a:cxn ang="0">
                  <a:pos x="20" y="0"/>
                </a:cxn>
                <a:cxn ang="0">
                  <a:pos x="14" y="52"/>
                </a:cxn>
                <a:cxn ang="0">
                  <a:pos x="14" y="52"/>
                </a:cxn>
                <a:cxn ang="0">
                  <a:pos x="12" y="58"/>
                </a:cxn>
                <a:cxn ang="0">
                  <a:pos x="12" y="58"/>
                </a:cxn>
                <a:cxn ang="0">
                  <a:pos x="14" y="66"/>
                </a:cxn>
                <a:cxn ang="0">
                  <a:pos x="14" y="66"/>
                </a:cxn>
                <a:cxn ang="0">
                  <a:pos x="16" y="70"/>
                </a:cxn>
                <a:cxn ang="0">
                  <a:pos x="16" y="70"/>
                </a:cxn>
                <a:cxn ang="0">
                  <a:pos x="20" y="72"/>
                </a:cxn>
                <a:cxn ang="0">
                  <a:pos x="24" y="72"/>
                </a:cxn>
                <a:cxn ang="0">
                  <a:pos x="24" y="72"/>
                </a:cxn>
                <a:cxn ang="0">
                  <a:pos x="34" y="72"/>
                </a:cxn>
                <a:cxn ang="0">
                  <a:pos x="34" y="72"/>
                </a:cxn>
                <a:cxn ang="0">
                  <a:pos x="42" y="70"/>
                </a:cxn>
                <a:cxn ang="0">
                  <a:pos x="42" y="70"/>
                </a:cxn>
                <a:cxn ang="0">
                  <a:pos x="48" y="66"/>
                </a:cxn>
                <a:cxn ang="0">
                  <a:pos x="48" y="66"/>
                </a:cxn>
                <a:cxn ang="0">
                  <a:pos x="54" y="64"/>
                </a:cxn>
                <a:cxn ang="0">
                  <a:pos x="62" y="0"/>
                </a:cxn>
                <a:cxn ang="0">
                  <a:pos x="74" y="0"/>
                </a:cxn>
                <a:cxn ang="0">
                  <a:pos x="64" y="82"/>
                </a:cxn>
                <a:cxn ang="0">
                  <a:pos x="54" y="82"/>
                </a:cxn>
              </a:cxnLst>
              <a:rect l="0" t="0" r="r" b="b"/>
              <a:pathLst>
                <a:path w="74" h="82">
                  <a:moveTo>
                    <a:pt x="54" y="82"/>
                  </a:moveTo>
                  <a:lnTo>
                    <a:pt x="54" y="72"/>
                  </a:lnTo>
                  <a:lnTo>
                    <a:pt x="54" y="72"/>
                  </a:lnTo>
                  <a:lnTo>
                    <a:pt x="44" y="78"/>
                  </a:lnTo>
                  <a:lnTo>
                    <a:pt x="44" y="78"/>
                  </a:lnTo>
                  <a:lnTo>
                    <a:pt x="34" y="82"/>
                  </a:lnTo>
                  <a:lnTo>
                    <a:pt x="34" y="82"/>
                  </a:lnTo>
                  <a:lnTo>
                    <a:pt x="28" y="82"/>
                  </a:lnTo>
                  <a:lnTo>
                    <a:pt x="28" y="82"/>
                  </a:lnTo>
                  <a:lnTo>
                    <a:pt x="20" y="82"/>
                  </a:lnTo>
                  <a:lnTo>
                    <a:pt x="20" y="82"/>
                  </a:lnTo>
                  <a:lnTo>
                    <a:pt x="12" y="82"/>
                  </a:lnTo>
                  <a:lnTo>
                    <a:pt x="12" y="82"/>
                  </a:lnTo>
                  <a:lnTo>
                    <a:pt x="6" y="78"/>
                  </a:lnTo>
                  <a:lnTo>
                    <a:pt x="6" y="78"/>
                  </a:lnTo>
                  <a:lnTo>
                    <a:pt x="0" y="70"/>
                  </a:lnTo>
                  <a:lnTo>
                    <a:pt x="0" y="70"/>
                  </a:lnTo>
                  <a:lnTo>
                    <a:pt x="0" y="58"/>
                  </a:lnTo>
                  <a:lnTo>
                    <a:pt x="8" y="0"/>
                  </a:lnTo>
                  <a:lnTo>
                    <a:pt x="20" y="0"/>
                  </a:lnTo>
                  <a:lnTo>
                    <a:pt x="14" y="52"/>
                  </a:lnTo>
                  <a:lnTo>
                    <a:pt x="14" y="52"/>
                  </a:lnTo>
                  <a:lnTo>
                    <a:pt x="12" y="58"/>
                  </a:lnTo>
                  <a:lnTo>
                    <a:pt x="12" y="58"/>
                  </a:lnTo>
                  <a:lnTo>
                    <a:pt x="14" y="66"/>
                  </a:lnTo>
                  <a:lnTo>
                    <a:pt x="14" y="66"/>
                  </a:lnTo>
                  <a:lnTo>
                    <a:pt x="16" y="70"/>
                  </a:lnTo>
                  <a:lnTo>
                    <a:pt x="16" y="70"/>
                  </a:lnTo>
                  <a:lnTo>
                    <a:pt x="20" y="72"/>
                  </a:lnTo>
                  <a:lnTo>
                    <a:pt x="24" y="72"/>
                  </a:lnTo>
                  <a:lnTo>
                    <a:pt x="24" y="72"/>
                  </a:lnTo>
                  <a:lnTo>
                    <a:pt x="34" y="72"/>
                  </a:lnTo>
                  <a:lnTo>
                    <a:pt x="34" y="72"/>
                  </a:lnTo>
                  <a:lnTo>
                    <a:pt x="42" y="70"/>
                  </a:lnTo>
                  <a:lnTo>
                    <a:pt x="42" y="70"/>
                  </a:lnTo>
                  <a:lnTo>
                    <a:pt x="48" y="66"/>
                  </a:lnTo>
                  <a:lnTo>
                    <a:pt x="48" y="66"/>
                  </a:lnTo>
                  <a:lnTo>
                    <a:pt x="54" y="64"/>
                  </a:lnTo>
                  <a:lnTo>
                    <a:pt x="62" y="0"/>
                  </a:lnTo>
                  <a:lnTo>
                    <a:pt x="74" y="0"/>
                  </a:lnTo>
                  <a:lnTo>
                    <a:pt x="64" y="82"/>
                  </a:lnTo>
                  <a:lnTo>
                    <a:pt x="54"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3" name="Freeform 82"/>
            <p:cNvSpPr>
              <a:spLocks/>
            </p:cNvSpPr>
            <p:nvPr/>
          </p:nvSpPr>
          <p:spPr bwMode="auto">
            <a:xfrm>
              <a:off x="8150390" y="756171"/>
              <a:ext cx="32464" cy="49297"/>
            </a:xfrm>
            <a:custGeom>
              <a:avLst/>
              <a:gdLst/>
              <a:ahLst/>
              <a:cxnLst>
                <a:cxn ang="0">
                  <a:pos x="34" y="12"/>
                </a:cxn>
                <a:cxn ang="0">
                  <a:pos x="34" y="12"/>
                </a:cxn>
                <a:cxn ang="0">
                  <a:pos x="26" y="14"/>
                </a:cxn>
                <a:cxn ang="0">
                  <a:pos x="20" y="18"/>
                </a:cxn>
                <a:cxn ang="0">
                  <a:pos x="12" y="82"/>
                </a:cxn>
                <a:cxn ang="0">
                  <a:pos x="0" y="82"/>
                </a:cxn>
                <a:cxn ang="0">
                  <a:pos x="10" y="0"/>
                </a:cxn>
                <a:cxn ang="0">
                  <a:pos x="20"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6" y="14"/>
                  </a:lnTo>
                  <a:lnTo>
                    <a:pt x="20" y="18"/>
                  </a:lnTo>
                  <a:lnTo>
                    <a:pt x="12" y="82"/>
                  </a:lnTo>
                  <a:lnTo>
                    <a:pt x="0" y="82"/>
                  </a:lnTo>
                  <a:lnTo>
                    <a:pt x="10" y="0"/>
                  </a:lnTo>
                  <a:lnTo>
                    <a:pt x="20"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4" name="Freeform 83"/>
            <p:cNvSpPr>
              <a:spLocks/>
            </p:cNvSpPr>
            <p:nvPr/>
          </p:nvSpPr>
          <p:spPr bwMode="auto">
            <a:xfrm>
              <a:off x="8217723" y="740541"/>
              <a:ext cx="58916" cy="64928"/>
            </a:xfrm>
            <a:custGeom>
              <a:avLst/>
              <a:gdLst/>
              <a:ahLst/>
              <a:cxnLst>
                <a:cxn ang="0">
                  <a:pos x="84" y="108"/>
                </a:cxn>
                <a:cxn ang="0">
                  <a:pos x="66" y="108"/>
                </a:cxn>
                <a:cxn ang="0">
                  <a:pos x="24" y="10"/>
                </a:cxn>
                <a:cxn ang="0">
                  <a:pos x="22" y="10"/>
                </a:cxn>
                <a:cxn ang="0">
                  <a:pos x="12" y="108"/>
                </a:cxn>
                <a:cxn ang="0">
                  <a:pos x="0" y="108"/>
                </a:cxn>
                <a:cxn ang="0">
                  <a:pos x="14" y="0"/>
                </a:cxn>
                <a:cxn ang="0">
                  <a:pos x="32" y="0"/>
                </a:cxn>
                <a:cxn ang="0">
                  <a:pos x="74" y="94"/>
                </a:cxn>
                <a:cxn ang="0">
                  <a:pos x="76" y="94"/>
                </a:cxn>
                <a:cxn ang="0">
                  <a:pos x="86" y="0"/>
                </a:cxn>
                <a:cxn ang="0">
                  <a:pos x="98" y="0"/>
                </a:cxn>
                <a:cxn ang="0">
                  <a:pos x="84" y="108"/>
                </a:cxn>
              </a:cxnLst>
              <a:rect l="0" t="0" r="r" b="b"/>
              <a:pathLst>
                <a:path w="98" h="108">
                  <a:moveTo>
                    <a:pt x="84" y="108"/>
                  </a:moveTo>
                  <a:lnTo>
                    <a:pt x="66" y="108"/>
                  </a:lnTo>
                  <a:lnTo>
                    <a:pt x="24" y="10"/>
                  </a:lnTo>
                  <a:lnTo>
                    <a:pt x="22" y="10"/>
                  </a:lnTo>
                  <a:lnTo>
                    <a:pt x="12" y="108"/>
                  </a:lnTo>
                  <a:lnTo>
                    <a:pt x="0" y="108"/>
                  </a:lnTo>
                  <a:lnTo>
                    <a:pt x="14" y="0"/>
                  </a:lnTo>
                  <a:lnTo>
                    <a:pt x="32" y="0"/>
                  </a:lnTo>
                  <a:lnTo>
                    <a:pt x="74" y="94"/>
                  </a:lnTo>
                  <a:lnTo>
                    <a:pt x="76" y="94"/>
                  </a:lnTo>
                  <a:lnTo>
                    <a:pt x="86" y="0"/>
                  </a:lnTo>
                  <a:lnTo>
                    <a:pt x="98" y="0"/>
                  </a:lnTo>
                  <a:lnTo>
                    <a:pt x="84"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5" name="Freeform 84"/>
            <p:cNvSpPr>
              <a:spLocks noEditPoints="1"/>
            </p:cNvSpPr>
            <p:nvPr/>
          </p:nvSpPr>
          <p:spPr bwMode="auto">
            <a:xfrm>
              <a:off x="8283854" y="754969"/>
              <a:ext cx="45690" cy="51702"/>
            </a:xfrm>
            <a:custGeom>
              <a:avLst/>
              <a:gdLst/>
              <a:ahLst/>
              <a:cxnLst>
                <a:cxn ang="0">
                  <a:pos x="14" y="46"/>
                </a:cxn>
                <a:cxn ang="0">
                  <a:pos x="16" y="64"/>
                </a:cxn>
                <a:cxn ang="0">
                  <a:pos x="20" y="70"/>
                </a:cxn>
                <a:cxn ang="0">
                  <a:pos x="24" y="72"/>
                </a:cxn>
                <a:cxn ang="0">
                  <a:pos x="34" y="76"/>
                </a:cxn>
                <a:cxn ang="0">
                  <a:pos x="44" y="78"/>
                </a:cxn>
                <a:cxn ang="0">
                  <a:pos x="56" y="76"/>
                </a:cxn>
                <a:cxn ang="0">
                  <a:pos x="66" y="74"/>
                </a:cxn>
                <a:cxn ang="0">
                  <a:pos x="64" y="82"/>
                </a:cxn>
                <a:cxn ang="0">
                  <a:pos x="52" y="86"/>
                </a:cxn>
                <a:cxn ang="0">
                  <a:pos x="38" y="86"/>
                </a:cxn>
                <a:cxn ang="0">
                  <a:pos x="20" y="82"/>
                </a:cxn>
                <a:cxn ang="0">
                  <a:pos x="8" y="74"/>
                </a:cxn>
                <a:cxn ang="0">
                  <a:pos x="4" y="68"/>
                </a:cxn>
                <a:cxn ang="0">
                  <a:pos x="0" y="52"/>
                </a:cxn>
                <a:cxn ang="0">
                  <a:pos x="2" y="42"/>
                </a:cxn>
                <a:cxn ang="0">
                  <a:pos x="6" y="22"/>
                </a:cxn>
                <a:cxn ang="0">
                  <a:pos x="10" y="16"/>
                </a:cxn>
                <a:cxn ang="0">
                  <a:pos x="16" y="10"/>
                </a:cxn>
                <a:cxn ang="0">
                  <a:pos x="28" y="2"/>
                </a:cxn>
                <a:cxn ang="0">
                  <a:pos x="42" y="0"/>
                </a:cxn>
                <a:cxn ang="0">
                  <a:pos x="52" y="2"/>
                </a:cxn>
                <a:cxn ang="0">
                  <a:pos x="60" y="4"/>
                </a:cxn>
                <a:cxn ang="0">
                  <a:pos x="70" y="12"/>
                </a:cxn>
                <a:cxn ang="0">
                  <a:pos x="74" y="18"/>
                </a:cxn>
                <a:cxn ang="0">
                  <a:pos x="76" y="26"/>
                </a:cxn>
                <a:cxn ang="0">
                  <a:pos x="76" y="44"/>
                </a:cxn>
                <a:cxn ang="0">
                  <a:pos x="14" y="46"/>
                </a:cxn>
                <a:cxn ang="0">
                  <a:pos x="62" y="26"/>
                </a:cxn>
                <a:cxn ang="0">
                  <a:pos x="60" y="18"/>
                </a:cxn>
                <a:cxn ang="0">
                  <a:pos x="54" y="10"/>
                </a:cxn>
                <a:cxn ang="0">
                  <a:pos x="48" y="10"/>
                </a:cxn>
                <a:cxn ang="0">
                  <a:pos x="42" y="8"/>
                </a:cxn>
                <a:cxn ang="0">
                  <a:pos x="24" y="16"/>
                </a:cxn>
                <a:cxn ang="0">
                  <a:pos x="18" y="26"/>
                </a:cxn>
                <a:cxn ang="0">
                  <a:pos x="62" y="38"/>
                </a:cxn>
                <a:cxn ang="0">
                  <a:pos x="62" y="26"/>
                </a:cxn>
              </a:cxnLst>
              <a:rect l="0" t="0" r="r" b="b"/>
              <a:pathLst>
                <a:path w="76" h="86">
                  <a:moveTo>
                    <a:pt x="14" y="46"/>
                  </a:moveTo>
                  <a:lnTo>
                    <a:pt x="14" y="46"/>
                  </a:lnTo>
                  <a:lnTo>
                    <a:pt x="14" y="56"/>
                  </a:lnTo>
                  <a:lnTo>
                    <a:pt x="16" y="64"/>
                  </a:lnTo>
                  <a:lnTo>
                    <a:pt x="16" y="64"/>
                  </a:lnTo>
                  <a:lnTo>
                    <a:pt x="20" y="70"/>
                  </a:lnTo>
                  <a:lnTo>
                    <a:pt x="24" y="72"/>
                  </a:lnTo>
                  <a:lnTo>
                    <a:pt x="24" y="72"/>
                  </a:lnTo>
                  <a:lnTo>
                    <a:pt x="28" y="76"/>
                  </a:lnTo>
                  <a:lnTo>
                    <a:pt x="34" y="76"/>
                  </a:lnTo>
                  <a:lnTo>
                    <a:pt x="34" y="76"/>
                  </a:lnTo>
                  <a:lnTo>
                    <a:pt x="44" y="78"/>
                  </a:lnTo>
                  <a:lnTo>
                    <a:pt x="44" y="78"/>
                  </a:lnTo>
                  <a:lnTo>
                    <a:pt x="56" y="76"/>
                  </a:lnTo>
                  <a:lnTo>
                    <a:pt x="56" y="76"/>
                  </a:lnTo>
                  <a:lnTo>
                    <a:pt x="66" y="74"/>
                  </a:lnTo>
                  <a:lnTo>
                    <a:pt x="64" y="82"/>
                  </a:lnTo>
                  <a:lnTo>
                    <a:pt x="64" y="82"/>
                  </a:lnTo>
                  <a:lnTo>
                    <a:pt x="52" y="86"/>
                  </a:lnTo>
                  <a:lnTo>
                    <a:pt x="52" y="86"/>
                  </a:lnTo>
                  <a:lnTo>
                    <a:pt x="38" y="86"/>
                  </a:lnTo>
                  <a:lnTo>
                    <a:pt x="38" y="86"/>
                  </a:lnTo>
                  <a:lnTo>
                    <a:pt x="28" y="84"/>
                  </a:lnTo>
                  <a:lnTo>
                    <a:pt x="20" y="82"/>
                  </a:lnTo>
                  <a:lnTo>
                    <a:pt x="14" y="80"/>
                  </a:lnTo>
                  <a:lnTo>
                    <a:pt x="8" y="74"/>
                  </a:lnTo>
                  <a:lnTo>
                    <a:pt x="8" y="74"/>
                  </a:lnTo>
                  <a:lnTo>
                    <a:pt x="4" y="68"/>
                  </a:lnTo>
                  <a:lnTo>
                    <a:pt x="2" y="60"/>
                  </a:lnTo>
                  <a:lnTo>
                    <a:pt x="0" y="52"/>
                  </a:lnTo>
                  <a:lnTo>
                    <a:pt x="2" y="42"/>
                  </a:lnTo>
                  <a:lnTo>
                    <a:pt x="2" y="42"/>
                  </a:lnTo>
                  <a:lnTo>
                    <a:pt x="4" y="32"/>
                  </a:lnTo>
                  <a:lnTo>
                    <a:pt x="6" y="22"/>
                  </a:lnTo>
                  <a:lnTo>
                    <a:pt x="6" y="22"/>
                  </a:lnTo>
                  <a:lnTo>
                    <a:pt x="10" y="16"/>
                  </a:lnTo>
                  <a:lnTo>
                    <a:pt x="16" y="10"/>
                  </a:lnTo>
                  <a:lnTo>
                    <a:pt x="16" y="10"/>
                  </a:lnTo>
                  <a:lnTo>
                    <a:pt x="22" y="6"/>
                  </a:lnTo>
                  <a:lnTo>
                    <a:pt x="28" y="2"/>
                  </a:lnTo>
                  <a:lnTo>
                    <a:pt x="28" y="2"/>
                  </a:lnTo>
                  <a:lnTo>
                    <a:pt x="42" y="0"/>
                  </a:lnTo>
                  <a:lnTo>
                    <a:pt x="42" y="0"/>
                  </a:lnTo>
                  <a:lnTo>
                    <a:pt x="52" y="2"/>
                  </a:lnTo>
                  <a:lnTo>
                    <a:pt x="60" y="4"/>
                  </a:lnTo>
                  <a:lnTo>
                    <a:pt x="60" y="4"/>
                  </a:lnTo>
                  <a:lnTo>
                    <a:pt x="66" y="8"/>
                  </a:lnTo>
                  <a:lnTo>
                    <a:pt x="70" y="12"/>
                  </a:lnTo>
                  <a:lnTo>
                    <a:pt x="70" y="12"/>
                  </a:lnTo>
                  <a:lnTo>
                    <a:pt x="74" y="18"/>
                  </a:lnTo>
                  <a:lnTo>
                    <a:pt x="76" y="26"/>
                  </a:lnTo>
                  <a:lnTo>
                    <a:pt x="76" y="26"/>
                  </a:lnTo>
                  <a:lnTo>
                    <a:pt x="76" y="34"/>
                  </a:lnTo>
                  <a:lnTo>
                    <a:pt x="76" y="44"/>
                  </a:lnTo>
                  <a:lnTo>
                    <a:pt x="74" y="46"/>
                  </a:lnTo>
                  <a:lnTo>
                    <a:pt x="14" y="46"/>
                  </a:lnTo>
                  <a:close/>
                  <a:moveTo>
                    <a:pt x="62" y="26"/>
                  </a:moveTo>
                  <a:lnTo>
                    <a:pt x="62" y="26"/>
                  </a:lnTo>
                  <a:lnTo>
                    <a:pt x="60" y="18"/>
                  </a:lnTo>
                  <a:lnTo>
                    <a:pt x="60" y="18"/>
                  </a:lnTo>
                  <a:lnTo>
                    <a:pt x="56" y="14"/>
                  </a:lnTo>
                  <a:lnTo>
                    <a:pt x="54" y="10"/>
                  </a:lnTo>
                  <a:lnTo>
                    <a:pt x="54" y="10"/>
                  </a:lnTo>
                  <a:lnTo>
                    <a:pt x="48" y="10"/>
                  </a:lnTo>
                  <a:lnTo>
                    <a:pt x="42" y="8"/>
                  </a:lnTo>
                  <a:lnTo>
                    <a:pt x="42" y="8"/>
                  </a:lnTo>
                  <a:lnTo>
                    <a:pt x="32" y="10"/>
                  </a:lnTo>
                  <a:lnTo>
                    <a:pt x="24" y="16"/>
                  </a:lnTo>
                  <a:lnTo>
                    <a:pt x="24" y="16"/>
                  </a:lnTo>
                  <a:lnTo>
                    <a:pt x="18" y="26"/>
                  </a:lnTo>
                  <a:lnTo>
                    <a:pt x="14" y="38"/>
                  </a:lnTo>
                  <a:lnTo>
                    <a:pt x="62" y="38"/>
                  </a:lnTo>
                  <a:lnTo>
                    <a:pt x="62"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6" name="Freeform 85"/>
            <p:cNvSpPr>
              <a:spLocks/>
            </p:cNvSpPr>
            <p:nvPr/>
          </p:nvSpPr>
          <p:spPr bwMode="auto">
            <a:xfrm>
              <a:off x="8336758" y="739339"/>
              <a:ext cx="32464" cy="66130"/>
            </a:xfrm>
            <a:custGeom>
              <a:avLst/>
              <a:gdLst/>
              <a:ahLst/>
              <a:cxnLst>
                <a:cxn ang="0">
                  <a:pos x="30" y="38"/>
                </a:cxn>
                <a:cxn ang="0">
                  <a:pos x="22" y="90"/>
                </a:cxn>
                <a:cxn ang="0">
                  <a:pos x="22" y="90"/>
                </a:cxn>
                <a:cxn ang="0">
                  <a:pos x="22" y="96"/>
                </a:cxn>
                <a:cxn ang="0">
                  <a:pos x="22" y="96"/>
                </a:cxn>
                <a:cxn ang="0">
                  <a:pos x="24" y="100"/>
                </a:cxn>
                <a:cxn ang="0">
                  <a:pos x="24" y="100"/>
                </a:cxn>
                <a:cxn ang="0">
                  <a:pos x="28" y="100"/>
                </a:cxn>
                <a:cxn ang="0">
                  <a:pos x="28" y="100"/>
                </a:cxn>
                <a:cxn ang="0">
                  <a:pos x="34" y="100"/>
                </a:cxn>
                <a:cxn ang="0">
                  <a:pos x="44" y="100"/>
                </a:cxn>
                <a:cxn ang="0">
                  <a:pos x="44" y="110"/>
                </a:cxn>
                <a:cxn ang="0">
                  <a:pos x="32" y="110"/>
                </a:cxn>
                <a:cxn ang="0">
                  <a:pos x="32" y="110"/>
                </a:cxn>
                <a:cxn ang="0">
                  <a:pos x="20" y="110"/>
                </a:cxn>
                <a:cxn ang="0">
                  <a:pos x="20" y="110"/>
                </a:cxn>
                <a:cxn ang="0">
                  <a:pos x="14" y="108"/>
                </a:cxn>
                <a:cxn ang="0">
                  <a:pos x="14" y="108"/>
                </a:cxn>
                <a:cxn ang="0">
                  <a:pos x="12" y="104"/>
                </a:cxn>
                <a:cxn ang="0">
                  <a:pos x="10" y="102"/>
                </a:cxn>
                <a:cxn ang="0">
                  <a:pos x="10" y="102"/>
                </a:cxn>
                <a:cxn ang="0">
                  <a:pos x="10" y="90"/>
                </a:cxn>
                <a:cxn ang="0">
                  <a:pos x="18" y="38"/>
                </a:cxn>
                <a:cxn ang="0">
                  <a:pos x="0" y="38"/>
                </a:cxn>
                <a:cxn ang="0">
                  <a:pos x="2" y="28"/>
                </a:cxn>
                <a:cxn ang="0">
                  <a:pos x="18" y="28"/>
                </a:cxn>
                <a:cxn ang="0">
                  <a:pos x="22" y="4"/>
                </a:cxn>
                <a:cxn ang="0">
                  <a:pos x="22" y="4"/>
                </a:cxn>
                <a:cxn ang="0">
                  <a:pos x="24" y="4"/>
                </a:cxn>
                <a:cxn ang="0">
                  <a:pos x="24" y="4"/>
                </a:cxn>
                <a:cxn ang="0">
                  <a:pos x="26" y="2"/>
                </a:cxn>
                <a:cxn ang="0">
                  <a:pos x="26" y="2"/>
                </a:cxn>
                <a:cxn ang="0">
                  <a:pos x="30" y="0"/>
                </a:cxn>
                <a:cxn ang="0">
                  <a:pos x="30" y="0"/>
                </a:cxn>
                <a:cxn ang="0">
                  <a:pos x="34" y="0"/>
                </a:cxn>
                <a:cxn ang="0">
                  <a:pos x="30" y="28"/>
                </a:cxn>
                <a:cxn ang="0">
                  <a:pos x="54" y="28"/>
                </a:cxn>
                <a:cxn ang="0">
                  <a:pos x="52" y="38"/>
                </a:cxn>
                <a:cxn ang="0">
                  <a:pos x="30" y="38"/>
                </a:cxn>
              </a:cxnLst>
              <a:rect l="0" t="0" r="r" b="b"/>
              <a:pathLst>
                <a:path w="54" h="110">
                  <a:moveTo>
                    <a:pt x="30" y="38"/>
                  </a:moveTo>
                  <a:lnTo>
                    <a:pt x="22" y="90"/>
                  </a:lnTo>
                  <a:lnTo>
                    <a:pt x="22" y="90"/>
                  </a:lnTo>
                  <a:lnTo>
                    <a:pt x="22" y="96"/>
                  </a:lnTo>
                  <a:lnTo>
                    <a:pt x="22" y="96"/>
                  </a:lnTo>
                  <a:lnTo>
                    <a:pt x="24" y="100"/>
                  </a:lnTo>
                  <a:lnTo>
                    <a:pt x="24" y="100"/>
                  </a:lnTo>
                  <a:lnTo>
                    <a:pt x="28" y="100"/>
                  </a:lnTo>
                  <a:lnTo>
                    <a:pt x="28" y="100"/>
                  </a:lnTo>
                  <a:lnTo>
                    <a:pt x="34" y="100"/>
                  </a:lnTo>
                  <a:lnTo>
                    <a:pt x="44" y="100"/>
                  </a:lnTo>
                  <a:lnTo>
                    <a:pt x="44" y="110"/>
                  </a:lnTo>
                  <a:lnTo>
                    <a:pt x="32" y="110"/>
                  </a:lnTo>
                  <a:lnTo>
                    <a:pt x="32" y="110"/>
                  </a:lnTo>
                  <a:lnTo>
                    <a:pt x="20" y="110"/>
                  </a:lnTo>
                  <a:lnTo>
                    <a:pt x="20" y="110"/>
                  </a:lnTo>
                  <a:lnTo>
                    <a:pt x="14" y="108"/>
                  </a:lnTo>
                  <a:lnTo>
                    <a:pt x="14" y="108"/>
                  </a:lnTo>
                  <a:lnTo>
                    <a:pt x="12" y="104"/>
                  </a:lnTo>
                  <a:lnTo>
                    <a:pt x="10" y="102"/>
                  </a:lnTo>
                  <a:lnTo>
                    <a:pt x="10" y="102"/>
                  </a:lnTo>
                  <a:lnTo>
                    <a:pt x="10" y="90"/>
                  </a:lnTo>
                  <a:lnTo>
                    <a:pt x="18" y="38"/>
                  </a:lnTo>
                  <a:lnTo>
                    <a:pt x="0" y="38"/>
                  </a:lnTo>
                  <a:lnTo>
                    <a:pt x="2" y="28"/>
                  </a:lnTo>
                  <a:lnTo>
                    <a:pt x="18" y="28"/>
                  </a:lnTo>
                  <a:lnTo>
                    <a:pt x="22" y="4"/>
                  </a:lnTo>
                  <a:lnTo>
                    <a:pt x="22" y="4"/>
                  </a:lnTo>
                  <a:lnTo>
                    <a:pt x="24" y="4"/>
                  </a:lnTo>
                  <a:lnTo>
                    <a:pt x="24" y="4"/>
                  </a:lnTo>
                  <a:lnTo>
                    <a:pt x="26" y="2"/>
                  </a:lnTo>
                  <a:lnTo>
                    <a:pt x="26" y="2"/>
                  </a:lnTo>
                  <a:lnTo>
                    <a:pt x="30" y="0"/>
                  </a:lnTo>
                  <a:lnTo>
                    <a:pt x="30" y="0"/>
                  </a:lnTo>
                  <a:lnTo>
                    <a:pt x="34" y="0"/>
                  </a:lnTo>
                  <a:lnTo>
                    <a:pt x="30" y="28"/>
                  </a:lnTo>
                  <a:lnTo>
                    <a:pt x="54" y="28"/>
                  </a:lnTo>
                  <a:lnTo>
                    <a:pt x="52" y="38"/>
                  </a:lnTo>
                  <a:lnTo>
                    <a:pt x="30" y="3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7" name="Freeform 86"/>
            <p:cNvSpPr>
              <a:spLocks/>
            </p:cNvSpPr>
            <p:nvPr/>
          </p:nvSpPr>
          <p:spPr bwMode="auto">
            <a:xfrm>
              <a:off x="8374031" y="756171"/>
              <a:ext cx="70940" cy="49297"/>
            </a:xfrm>
            <a:custGeom>
              <a:avLst/>
              <a:gdLst/>
              <a:ahLst/>
              <a:cxnLst>
                <a:cxn ang="0">
                  <a:pos x="88" y="82"/>
                </a:cxn>
                <a:cxn ang="0">
                  <a:pos x="70" y="82"/>
                </a:cxn>
                <a:cxn ang="0">
                  <a:pos x="58" y="12"/>
                </a:cxn>
                <a:cxn ang="0">
                  <a:pos x="56" y="12"/>
                </a:cxn>
                <a:cxn ang="0">
                  <a:pos x="30" y="82"/>
                </a:cxn>
                <a:cxn ang="0">
                  <a:pos x="10" y="82"/>
                </a:cxn>
                <a:cxn ang="0">
                  <a:pos x="0" y="0"/>
                </a:cxn>
                <a:cxn ang="0">
                  <a:pos x="12" y="0"/>
                </a:cxn>
                <a:cxn ang="0">
                  <a:pos x="12" y="0"/>
                </a:cxn>
                <a:cxn ang="0">
                  <a:pos x="14" y="10"/>
                </a:cxn>
                <a:cxn ang="0">
                  <a:pos x="14" y="10"/>
                </a:cxn>
                <a:cxn ang="0">
                  <a:pos x="16" y="26"/>
                </a:cxn>
                <a:cxn ang="0">
                  <a:pos x="16" y="26"/>
                </a:cxn>
                <a:cxn ang="0">
                  <a:pos x="18" y="42"/>
                </a:cxn>
                <a:cxn ang="0">
                  <a:pos x="18" y="42"/>
                </a:cxn>
                <a:cxn ang="0">
                  <a:pos x="18" y="56"/>
                </a:cxn>
                <a:cxn ang="0">
                  <a:pos x="18" y="56"/>
                </a:cxn>
                <a:cxn ang="0">
                  <a:pos x="20" y="72"/>
                </a:cxn>
                <a:cxn ang="0">
                  <a:pos x="22" y="72"/>
                </a:cxn>
                <a:cxn ang="0">
                  <a:pos x="22" y="72"/>
                </a:cxn>
                <a:cxn ang="0">
                  <a:pos x="28" y="56"/>
                </a:cxn>
                <a:cxn ang="0">
                  <a:pos x="28" y="56"/>
                </a:cxn>
                <a:cxn ang="0">
                  <a:pos x="34" y="42"/>
                </a:cxn>
                <a:cxn ang="0">
                  <a:pos x="34" y="42"/>
                </a:cxn>
                <a:cxn ang="0">
                  <a:pos x="42" y="26"/>
                </a:cxn>
                <a:cxn ang="0">
                  <a:pos x="42" y="26"/>
                </a:cxn>
                <a:cxn ang="0">
                  <a:pos x="46" y="10"/>
                </a:cxn>
                <a:cxn ang="0">
                  <a:pos x="46" y="10"/>
                </a:cxn>
                <a:cxn ang="0">
                  <a:pos x="50" y="0"/>
                </a:cxn>
                <a:cxn ang="0">
                  <a:pos x="68" y="0"/>
                </a:cxn>
                <a:cxn ang="0">
                  <a:pos x="68" y="0"/>
                </a:cxn>
                <a:cxn ang="0">
                  <a:pos x="70" y="10"/>
                </a:cxn>
                <a:cxn ang="0">
                  <a:pos x="70" y="10"/>
                </a:cxn>
                <a:cxn ang="0">
                  <a:pos x="72" y="26"/>
                </a:cxn>
                <a:cxn ang="0">
                  <a:pos x="72" y="26"/>
                </a:cxn>
                <a:cxn ang="0">
                  <a:pos x="74" y="42"/>
                </a:cxn>
                <a:cxn ang="0">
                  <a:pos x="74" y="42"/>
                </a:cxn>
                <a:cxn ang="0">
                  <a:pos x="76" y="56"/>
                </a:cxn>
                <a:cxn ang="0">
                  <a:pos x="76" y="56"/>
                </a:cxn>
                <a:cxn ang="0">
                  <a:pos x="80" y="72"/>
                </a:cxn>
                <a:cxn ang="0">
                  <a:pos x="82" y="72"/>
                </a:cxn>
                <a:cxn ang="0">
                  <a:pos x="82" y="72"/>
                </a:cxn>
                <a:cxn ang="0">
                  <a:pos x="88" y="58"/>
                </a:cxn>
                <a:cxn ang="0">
                  <a:pos x="88" y="58"/>
                </a:cxn>
                <a:cxn ang="0">
                  <a:pos x="92" y="42"/>
                </a:cxn>
                <a:cxn ang="0">
                  <a:pos x="92" y="42"/>
                </a:cxn>
                <a:cxn ang="0">
                  <a:pos x="98" y="26"/>
                </a:cxn>
                <a:cxn ang="0">
                  <a:pos x="98" y="26"/>
                </a:cxn>
                <a:cxn ang="0">
                  <a:pos x="104" y="10"/>
                </a:cxn>
                <a:cxn ang="0">
                  <a:pos x="104" y="10"/>
                </a:cxn>
                <a:cxn ang="0">
                  <a:pos x="106" y="0"/>
                </a:cxn>
                <a:cxn ang="0">
                  <a:pos x="118" y="0"/>
                </a:cxn>
                <a:cxn ang="0">
                  <a:pos x="88" y="82"/>
                </a:cxn>
              </a:cxnLst>
              <a:rect l="0" t="0" r="r" b="b"/>
              <a:pathLst>
                <a:path w="118" h="82">
                  <a:moveTo>
                    <a:pt x="88" y="82"/>
                  </a:moveTo>
                  <a:lnTo>
                    <a:pt x="70" y="82"/>
                  </a:lnTo>
                  <a:lnTo>
                    <a:pt x="58" y="12"/>
                  </a:lnTo>
                  <a:lnTo>
                    <a:pt x="56" y="12"/>
                  </a:lnTo>
                  <a:lnTo>
                    <a:pt x="30" y="82"/>
                  </a:lnTo>
                  <a:lnTo>
                    <a:pt x="10" y="82"/>
                  </a:lnTo>
                  <a:lnTo>
                    <a:pt x="0" y="0"/>
                  </a:lnTo>
                  <a:lnTo>
                    <a:pt x="12" y="0"/>
                  </a:lnTo>
                  <a:lnTo>
                    <a:pt x="12" y="0"/>
                  </a:lnTo>
                  <a:lnTo>
                    <a:pt x="14" y="10"/>
                  </a:lnTo>
                  <a:lnTo>
                    <a:pt x="14" y="10"/>
                  </a:lnTo>
                  <a:lnTo>
                    <a:pt x="16" y="26"/>
                  </a:lnTo>
                  <a:lnTo>
                    <a:pt x="16" y="26"/>
                  </a:lnTo>
                  <a:lnTo>
                    <a:pt x="18" y="42"/>
                  </a:lnTo>
                  <a:lnTo>
                    <a:pt x="18" y="42"/>
                  </a:lnTo>
                  <a:lnTo>
                    <a:pt x="18" y="56"/>
                  </a:lnTo>
                  <a:lnTo>
                    <a:pt x="18" y="56"/>
                  </a:lnTo>
                  <a:lnTo>
                    <a:pt x="20" y="72"/>
                  </a:lnTo>
                  <a:lnTo>
                    <a:pt x="22" y="72"/>
                  </a:lnTo>
                  <a:lnTo>
                    <a:pt x="22" y="72"/>
                  </a:lnTo>
                  <a:lnTo>
                    <a:pt x="28" y="56"/>
                  </a:lnTo>
                  <a:lnTo>
                    <a:pt x="28" y="56"/>
                  </a:lnTo>
                  <a:lnTo>
                    <a:pt x="34" y="42"/>
                  </a:lnTo>
                  <a:lnTo>
                    <a:pt x="34" y="42"/>
                  </a:lnTo>
                  <a:lnTo>
                    <a:pt x="42" y="26"/>
                  </a:lnTo>
                  <a:lnTo>
                    <a:pt x="42" y="26"/>
                  </a:lnTo>
                  <a:lnTo>
                    <a:pt x="46" y="10"/>
                  </a:lnTo>
                  <a:lnTo>
                    <a:pt x="46" y="10"/>
                  </a:lnTo>
                  <a:lnTo>
                    <a:pt x="50" y="0"/>
                  </a:lnTo>
                  <a:lnTo>
                    <a:pt x="68" y="0"/>
                  </a:lnTo>
                  <a:lnTo>
                    <a:pt x="68" y="0"/>
                  </a:lnTo>
                  <a:lnTo>
                    <a:pt x="70" y="10"/>
                  </a:lnTo>
                  <a:lnTo>
                    <a:pt x="70" y="10"/>
                  </a:lnTo>
                  <a:lnTo>
                    <a:pt x="72" y="26"/>
                  </a:lnTo>
                  <a:lnTo>
                    <a:pt x="72" y="26"/>
                  </a:lnTo>
                  <a:lnTo>
                    <a:pt x="74" y="42"/>
                  </a:lnTo>
                  <a:lnTo>
                    <a:pt x="74" y="42"/>
                  </a:lnTo>
                  <a:lnTo>
                    <a:pt x="76" y="56"/>
                  </a:lnTo>
                  <a:lnTo>
                    <a:pt x="76" y="56"/>
                  </a:lnTo>
                  <a:lnTo>
                    <a:pt x="80" y="72"/>
                  </a:lnTo>
                  <a:lnTo>
                    <a:pt x="82" y="72"/>
                  </a:lnTo>
                  <a:lnTo>
                    <a:pt x="82" y="72"/>
                  </a:lnTo>
                  <a:lnTo>
                    <a:pt x="88" y="58"/>
                  </a:lnTo>
                  <a:lnTo>
                    <a:pt x="88" y="58"/>
                  </a:lnTo>
                  <a:lnTo>
                    <a:pt x="92" y="42"/>
                  </a:lnTo>
                  <a:lnTo>
                    <a:pt x="92" y="42"/>
                  </a:lnTo>
                  <a:lnTo>
                    <a:pt x="98" y="26"/>
                  </a:lnTo>
                  <a:lnTo>
                    <a:pt x="98" y="26"/>
                  </a:lnTo>
                  <a:lnTo>
                    <a:pt x="104" y="10"/>
                  </a:lnTo>
                  <a:lnTo>
                    <a:pt x="104" y="10"/>
                  </a:lnTo>
                  <a:lnTo>
                    <a:pt x="106" y="0"/>
                  </a:lnTo>
                  <a:lnTo>
                    <a:pt x="118" y="0"/>
                  </a:lnTo>
                  <a:lnTo>
                    <a:pt x="88" y="8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8" name="Freeform 87"/>
            <p:cNvSpPr>
              <a:spLocks noEditPoints="1"/>
            </p:cNvSpPr>
            <p:nvPr/>
          </p:nvSpPr>
          <p:spPr bwMode="auto">
            <a:xfrm>
              <a:off x="8449781" y="754969"/>
              <a:ext cx="48095" cy="51702"/>
            </a:xfrm>
            <a:custGeom>
              <a:avLst/>
              <a:gdLst/>
              <a:ahLst/>
              <a:cxnLst>
                <a:cxn ang="0">
                  <a:pos x="78" y="42"/>
                </a:cxn>
                <a:cxn ang="0">
                  <a:pos x="74" y="60"/>
                </a:cxn>
                <a:cxn ang="0">
                  <a:pos x="70" y="68"/>
                </a:cxn>
                <a:cxn ang="0">
                  <a:pos x="64" y="74"/>
                </a:cxn>
                <a:cxn ang="0">
                  <a:pos x="50" y="82"/>
                </a:cxn>
                <a:cxn ang="0">
                  <a:pos x="42" y="84"/>
                </a:cxn>
                <a:cxn ang="0">
                  <a:pos x="34" y="86"/>
                </a:cxn>
                <a:cxn ang="0">
                  <a:pos x="18" y="82"/>
                </a:cxn>
                <a:cxn ang="0">
                  <a:pos x="12" y="78"/>
                </a:cxn>
                <a:cxn ang="0">
                  <a:pos x="6" y="74"/>
                </a:cxn>
                <a:cxn ang="0">
                  <a:pos x="0" y="60"/>
                </a:cxn>
                <a:cxn ang="0">
                  <a:pos x="0" y="52"/>
                </a:cxn>
                <a:cxn ang="0">
                  <a:pos x="0" y="42"/>
                </a:cxn>
                <a:cxn ang="0">
                  <a:pos x="4" y="24"/>
                </a:cxn>
                <a:cxn ang="0">
                  <a:pos x="14" y="12"/>
                </a:cxn>
                <a:cxn ang="0">
                  <a:pos x="20" y="6"/>
                </a:cxn>
                <a:cxn ang="0">
                  <a:pos x="36" y="0"/>
                </a:cxn>
                <a:cxn ang="0">
                  <a:pos x="44" y="0"/>
                </a:cxn>
                <a:cxn ang="0">
                  <a:pos x="60" y="4"/>
                </a:cxn>
                <a:cxn ang="0">
                  <a:pos x="68" y="6"/>
                </a:cxn>
                <a:cxn ang="0">
                  <a:pos x="72" y="12"/>
                </a:cxn>
                <a:cxn ang="0">
                  <a:pos x="78" y="24"/>
                </a:cxn>
                <a:cxn ang="0">
                  <a:pos x="80" y="34"/>
                </a:cxn>
                <a:cxn ang="0">
                  <a:pos x="78" y="42"/>
                </a:cxn>
                <a:cxn ang="0">
                  <a:pos x="66" y="42"/>
                </a:cxn>
                <a:cxn ang="0">
                  <a:pos x="66" y="28"/>
                </a:cxn>
                <a:cxn ang="0">
                  <a:pos x="62" y="18"/>
                </a:cxn>
                <a:cxn ang="0">
                  <a:pos x="54" y="12"/>
                </a:cxn>
                <a:cxn ang="0">
                  <a:pos x="50" y="10"/>
                </a:cxn>
                <a:cxn ang="0">
                  <a:pos x="44" y="8"/>
                </a:cxn>
                <a:cxn ang="0">
                  <a:pos x="32" y="12"/>
                </a:cxn>
                <a:cxn ang="0">
                  <a:pos x="22" y="18"/>
                </a:cxn>
                <a:cxn ang="0">
                  <a:pos x="16" y="28"/>
                </a:cxn>
                <a:cxn ang="0">
                  <a:pos x="14" y="42"/>
                </a:cxn>
                <a:cxn ang="0">
                  <a:pos x="12" y="56"/>
                </a:cxn>
                <a:cxn ang="0">
                  <a:pos x="16" y="68"/>
                </a:cxn>
                <a:cxn ang="0">
                  <a:pos x="24" y="74"/>
                </a:cxn>
                <a:cxn ang="0">
                  <a:pos x="30" y="76"/>
                </a:cxn>
                <a:cxn ang="0">
                  <a:pos x="36" y="78"/>
                </a:cxn>
                <a:cxn ang="0">
                  <a:pos x="48" y="74"/>
                </a:cxn>
                <a:cxn ang="0">
                  <a:pos x="52" y="72"/>
                </a:cxn>
                <a:cxn ang="0">
                  <a:pos x="56" y="68"/>
                </a:cxn>
                <a:cxn ang="0">
                  <a:pos x="62" y="56"/>
                </a:cxn>
                <a:cxn ang="0">
                  <a:pos x="66" y="42"/>
                </a:cxn>
              </a:cxnLst>
              <a:rect l="0" t="0" r="r" b="b"/>
              <a:pathLst>
                <a:path w="80" h="86">
                  <a:moveTo>
                    <a:pt x="78" y="42"/>
                  </a:moveTo>
                  <a:lnTo>
                    <a:pt x="78" y="42"/>
                  </a:lnTo>
                  <a:lnTo>
                    <a:pt x="76" y="52"/>
                  </a:lnTo>
                  <a:lnTo>
                    <a:pt x="74" y="60"/>
                  </a:lnTo>
                  <a:lnTo>
                    <a:pt x="74" y="60"/>
                  </a:lnTo>
                  <a:lnTo>
                    <a:pt x="70" y="68"/>
                  </a:lnTo>
                  <a:lnTo>
                    <a:pt x="64" y="74"/>
                  </a:lnTo>
                  <a:lnTo>
                    <a:pt x="64" y="74"/>
                  </a:lnTo>
                  <a:lnTo>
                    <a:pt x="58" y="78"/>
                  </a:lnTo>
                  <a:lnTo>
                    <a:pt x="50" y="82"/>
                  </a:lnTo>
                  <a:lnTo>
                    <a:pt x="50" y="82"/>
                  </a:lnTo>
                  <a:lnTo>
                    <a:pt x="42" y="84"/>
                  </a:lnTo>
                  <a:lnTo>
                    <a:pt x="34" y="86"/>
                  </a:lnTo>
                  <a:lnTo>
                    <a:pt x="34" y="86"/>
                  </a:lnTo>
                  <a:lnTo>
                    <a:pt x="26" y="84"/>
                  </a:lnTo>
                  <a:lnTo>
                    <a:pt x="18" y="82"/>
                  </a:lnTo>
                  <a:lnTo>
                    <a:pt x="18" y="82"/>
                  </a:lnTo>
                  <a:lnTo>
                    <a:pt x="12" y="78"/>
                  </a:lnTo>
                  <a:lnTo>
                    <a:pt x="6" y="74"/>
                  </a:lnTo>
                  <a:lnTo>
                    <a:pt x="6" y="74"/>
                  </a:lnTo>
                  <a:lnTo>
                    <a:pt x="2" y="68"/>
                  </a:lnTo>
                  <a:lnTo>
                    <a:pt x="0" y="60"/>
                  </a:lnTo>
                  <a:lnTo>
                    <a:pt x="0" y="60"/>
                  </a:lnTo>
                  <a:lnTo>
                    <a:pt x="0" y="52"/>
                  </a:lnTo>
                  <a:lnTo>
                    <a:pt x="0" y="42"/>
                  </a:lnTo>
                  <a:lnTo>
                    <a:pt x="0" y="42"/>
                  </a:lnTo>
                  <a:lnTo>
                    <a:pt x="2" y="34"/>
                  </a:lnTo>
                  <a:lnTo>
                    <a:pt x="4" y="24"/>
                  </a:lnTo>
                  <a:lnTo>
                    <a:pt x="8" y="18"/>
                  </a:lnTo>
                  <a:lnTo>
                    <a:pt x="14" y="12"/>
                  </a:lnTo>
                  <a:lnTo>
                    <a:pt x="14" y="12"/>
                  </a:lnTo>
                  <a:lnTo>
                    <a:pt x="20" y="6"/>
                  </a:lnTo>
                  <a:lnTo>
                    <a:pt x="28" y="4"/>
                  </a:lnTo>
                  <a:lnTo>
                    <a:pt x="36" y="0"/>
                  </a:lnTo>
                  <a:lnTo>
                    <a:pt x="44" y="0"/>
                  </a:lnTo>
                  <a:lnTo>
                    <a:pt x="44" y="0"/>
                  </a:lnTo>
                  <a:lnTo>
                    <a:pt x="54" y="0"/>
                  </a:lnTo>
                  <a:lnTo>
                    <a:pt x="60" y="4"/>
                  </a:lnTo>
                  <a:lnTo>
                    <a:pt x="60" y="4"/>
                  </a:lnTo>
                  <a:lnTo>
                    <a:pt x="68" y="6"/>
                  </a:lnTo>
                  <a:lnTo>
                    <a:pt x="72" y="12"/>
                  </a:lnTo>
                  <a:lnTo>
                    <a:pt x="72" y="12"/>
                  </a:lnTo>
                  <a:lnTo>
                    <a:pt x="76" y="18"/>
                  </a:lnTo>
                  <a:lnTo>
                    <a:pt x="78" y="24"/>
                  </a:lnTo>
                  <a:lnTo>
                    <a:pt x="78" y="24"/>
                  </a:lnTo>
                  <a:lnTo>
                    <a:pt x="80" y="34"/>
                  </a:lnTo>
                  <a:lnTo>
                    <a:pt x="78" y="42"/>
                  </a:lnTo>
                  <a:lnTo>
                    <a:pt x="78" y="42"/>
                  </a:lnTo>
                  <a:close/>
                  <a:moveTo>
                    <a:pt x="66" y="42"/>
                  </a:moveTo>
                  <a:lnTo>
                    <a:pt x="66" y="42"/>
                  </a:lnTo>
                  <a:lnTo>
                    <a:pt x="66" y="28"/>
                  </a:lnTo>
                  <a:lnTo>
                    <a:pt x="66" y="28"/>
                  </a:lnTo>
                  <a:lnTo>
                    <a:pt x="62" y="18"/>
                  </a:lnTo>
                  <a:lnTo>
                    <a:pt x="62" y="18"/>
                  </a:lnTo>
                  <a:lnTo>
                    <a:pt x="58" y="14"/>
                  </a:lnTo>
                  <a:lnTo>
                    <a:pt x="54" y="12"/>
                  </a:lnTo>
                  <a:lnTo>
                    <a:pt x="54" y="12"/>
                  </a:lnTo>
                  <a:lnTo>
                    <a:pt x="50" y="10"/>
                  </a:lnTo>
                  <a:lnTo>
                    <a:pt x="44" y="8"/>
                  </a:lnTo>
                  <a:lnTo>
                    <a:pt x="44" y="8"/>
                  </a:lnTo>
                  <a:lnTo>
                    <a:pt x="38" y="10"/>
                  </a:lnTo>
                  <a:lnTo>
                    <a:pt x="32" y="12"/>
                  </a:lnTo>
                  <a:lnTo>
                    <a:pt x="28" y="14"/>
                  </a:lnTo>
                  <a:lnTo>
                    <a:pt x="22" y="18"/>
                  </a:lnTo>
                  <a:lnTo>
                    <a:pt x="22" y="18"/>
                  </a:lnTo>
                  <a:lnTo>
                    <a:pt x="16" y="28"/>
                  </a:lnTo>
                  <a:lnTo>
                    <a:pt x="14" y="42"/>
                  </a:lnTo>
                  <a:lnTo>
                    <a:pt x="14" y="42"/>
                  </a:lnTo>
                  <a:lnTo>
                    <a:pt x="12" y="56"/>
                  </a:lnTo>
                  <a:lnTo>
                    <a:pt x="12" y="56"/>
                  </a:lnTo>
                  <a:lnTo>
                    <a:pt x="16" y="68"/>
                  </a:lnTo>
                  <a:lnTo>
                    <a:pt x="16" y="68"/>
                  </a:lnTo>
                  <a:lnTo>
                    <a:pt x="20" y="72"/>
                  </a:lnTo>
                  <a:lnTo>
                    <a:pt x="24" y="74"/>
                  </a:lnTo>
                  <a:lnTo>
                    <a:pt x="24" y="74"/>
                  </a:lnTo>
                  <a:lnTo>
                    <a:pt x="30" y="76"/>
                  </a:lnTo>
                  <a:lnTo>
                    <a:pt x="36" y="78"/>
                  </a:lnTo>
                  <a:lnTo>
                    <a:pt x="36" y="78"/>
                  </a:lnTo>
                  <a:lnTo>
                    <a:pt x="42" y="76"/>
                  </a:lnTo>
                  <a:lnTo>
                    <a:pt x="48" y="74"/>
                  </a:lnTo>
                  <a:lnTo>
                    <a:pt x="48" y="74"/>
                  </a:lnTo>
                  <a:lnTo>
                    <a:pt x="52" y="72"/>
                  </a:lnTo>
                  <a:lnTo>
                    <a:pt x="56" y="68"/>
                  </a:lnTo>
                  <a:lnTo>
                    <a:pt x="56" y="68"/>
                  </a:lnTo>
                  <a:lnTo>
                    <a:pt x="62" y="56"/>
                  </a:lnTo>
                  <a:lnTo>
                    <a:pt x="62" y="56"/>
                  </a:lnTo>
                  <a:lnTo>
                    <a:pt x="66" y="42"/>
                  </a:lnTo>
                  <a:lnTo>
                    <a:pt x="66" y="4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89" name="Freeform 88"/>
            <p:cNvSpPr>
              <a:spLocks/>
            </p:cNvSpPr>
            <p:nvPr/>
          </p:nvSpPr>
          <p:spPr bwMode="auto">
            <a:xfrm>
              <a:off x="8506293" y="756171"/>
              <a:ext cx="32464" cy="49297"/>
            </a:xfrm>
            <a:custGeom>
              <a:avLst/>
              <a:gdLst/>
              <a:ahLst/>
              <a:cxnLst>
                <a:cxn ang="0">
                  <a:pos x="34" y="12"/>
                </a:cxn>
                <a:cxn ang="0">
                  <a:pos x="34" y="12"/>
                </a:cxn>
                <a:cxn ang="0">
                  <a:pos x="28" y="14"/>
                </a:cxn>
                <a:cxn ang="0">
                  <a:pos x="20" y="18"/>
                </a:cxn>
                <a:cxn ang="0">
                  <a:pos x="12" y="82"/>
                </a:cxn>
                <a:cxn ang="0">
                  <a:pos x="0" y="82"/>
                </a:cxn>
                <a:cxn ang="0">
                  <a:pos x="10" y="0"/>
                </a:cxn>
                <a:cxn ang="0">
                  <a:pos x="22" y="0"/>
                </a:cxn>
                <a:cxn ang="0">
                  <a:pos x="20" y="10"/>
                </a:cxn>
                <a:cxn ang="0">
                  <a:pos x="20" y="10"/>
                </a:cxn>
                <a:cxn ang="0">
                  <a:pos x="30" y="4"/>
                </a:cxn>
                <a:cxn ang="0">
                  <a:pos x="30" y="4"/>
                </a:cxn>
                <a:cxn ang="0">
                  <a:pos x="38" y="0"/>
                </a:cxn>
                <a:cxn ang="0">
                  <a:pos x="38" y="0"/>
                </a:cxn>
                <a:cxn ang="0">
                  <a:pos x="46" y="0"/>
                </a:cxn>
                <a:cxn ang="0">
                  <a:pos x="46" y="0"/>
                </a:cxn>
                <a:cxn ang="0">
                  <a:pos x="54" y="0"/>
                </a:cxn>
                <a:cxn ang="0">
                  <a:pos x="52" y="10"/>
                </a:cxn>
                <a:cxn ang="0">
                  <a:pos x="52" y="10"/>
                </a:cxn>
                <a:cxn ang="0">
                  <a:pos x="34" y="12"/>
                </a:cxn>
                <a:cxn ang="0">
                  <a:pos x="34" y="12"/>
                </a:cxn>
              </a:cxnLst>
              <a:rect l="0" t="0" r="r" b="b"/>
              <a:pathLst>
                <a:path w="54" h="82">
                  <a:moveTo>
                    <a:pt x="34" y="12"/>
                  </a:moveTo>
                  <a:lnTo>
                    <a:pt x="34" y="12"/>
                  </a:lnTo>
                  <a:lnTo>
                    <a:pt x="28" y="14"/>
                  </a:lnTo>
                  <a:lnTo>
                    <a:pt x="20" y="18"/>
                  </a:lnTo>
                  <a:lnTo>
                    <a:pt x="12" y="82"/>
                  </a:lnTo>
                  <a:lnTo>
                    <a:pt x="0" y="82"/>
                  </a:lnTo>
                  <a:lnTo>
                    <a:pt x="10" y="0"/>
                  </a:lnTo>
                  <a:lnTo>
                    <a:pt x="22" y="0"/>
                  </a:lnTo>
                  <a:lnTo>
                    <a:pt x="20" y="10"/>
                  </a:lnTo>
                  <a:lnTo>
                    <a:pt x="20" y="10"/>
                  </a:lnTo>
                  <a:lnTo>
                    <a:pt x="30" y="4"/>
                  </a:lnTo>
                  <a:lnTo>
                    <a:pt x="30" y="4"/>
                  </a:lnTo>
                  <a:lnTo>
                    <a:pt x="38" y="0"/>
                  </a:lnTo>
                  <a:lnTo>
                    <a:pt x="38" y="0"/>
                  </a:lnTo>
                  <a:lnTo>
                    <a:pt x="46" y="0"/>
                  </a:lnTo>
                  <a:lnTo>
                    <a:pt x="46" y="0"/>
                  </a:lnTo>
                  <a:lnTo>
                    <a:pt x="54" y="0"/>
                  </a:lnTo>
                  <a:lnTo>
                    <a:pt x="52" y="10"/>
                  </a:lnTo>
                  <a:lnTo>
                    <a:pt x="52" y="10"/>
                  </a:lnTo>
                  <a:lnTo>
                    <a:pt x="34" y="12"/>
                  </a:lnTo>
                  <a:lnTo>
                    <a:pt x="34" y="12"/>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0" name="Freeform 89"/>
            <p:cNvSpPr>
              <a:spLocks/>
            </p:cNvSpPr>
            <p:nvPr/>
          </p:nvSpPr>
          <p:spPr bwMode="auto">
            <a:xfrm>
              <a:off x="8541162" y="735731"/>
              <a:ext cx="45690" cy="69738"/>
            </a:xfrm>
            <a:custGeom>
              <a:avLst/>
              <a:gdLst/>
              <a:ahLst/>
              <a:cxnLst>
                <a:cxn ang="0">
                  <a:pos x="52" y="116"/>
                </a:cxn>
                <a:cxn ang="0">
                  <a:pos x="16" y="72"/>
                </a:cxn>
                <a:cxn ang="0">
                  <a:pos x="12" y="116"/>
                </a:cxn>
                <a:cxn ang="0">
                  <a:pos x="0" y="116"/>
                </a:cxn>
                <a:cxn ang="0">
                  <a:pos x="14" y="0"/>
                </a:cxn>
                <a:cxn ang="0">
                  <a:pos x="26" y="0"/>
                </a:cxn>
                <a:cxn ang="0">
                  <a:pos x="16" y="70"/>
                </a:cxn>
                <a:cxn ang="0">
                  <a:pos x="60" y="34"/>
                </a:cxn>
                <a:cxn ang="0">
                  <a:pos x="76" y="34"/>
                </a:cxn>
                <a:cxn ang="0">
                  <a:pos x="32" y="70"/>
                </a:cxn>
                <a:cxn ang="0">
                  <a:pos x="70" y="116"/>
                </a:cxn>
                <a:cxn ang="0">
                  <a:pos x="52" y="116"/>
                </a:cxn>
              </a:cxnLst>
              <a:rect l="0" t="0" r="r" b="b"/>
              <a:pathLst>
                <a:path w="76" h="116">
                  <a:moveTo>
                    <a:pt x="52" y="116"/>
                  </a:moveTo>
                  <a:lnTo>
                    <a:pt x="16" y="72"/>
                  </a:lnTo>
                  <a:lnTo>
                    <a:pt x="12" y="116"/>
                  </a:lnTo>
                  <a:lnTo>
                    <a:pt x="0" y="116"/>
                  </a:lnTo>
                  <a:lnTo>
                    <a:pt x="14" y="0"/>
                  </a:lnTo>
                  <a:lnTo>
                    <a:pt x="26" y="0"/>
                  </a:lnTo>
                  <a:lnTo>
                    <a:pt x="16" y="70"/>
                  </a:lnTo>
                  <a:lnTo>
                    <a:pt x="60" y="34"/>
                  </a:lnTo>
                  <a:lnTo>
                    <a:pt x="76" y="34"/>
                  </a:lnTo>
                  <a:lnTo>
                    <a:pt x="32" y="70"/>
                  </a:lnTo>
                  <a:lnTo>
                    <a:pt x="70" y="116"/>
                  </a:lnTo>
                  <a:lnTo>
                    <a:pt x="52" y="11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1" name="Freeform 90"/>
            <p:cNvSpPr>
              <a:spLocks/>
            </p:cNvSpPr>
            <p:nvPr/>
          </p:nvSpPr>
          <p:spPr bwMode="auto">
            <a:xfrm>
              <a:off x="8594066" y="739339"/>
              <a:ext cx="13226" cy="21643"/>
            </a:xfrm>
            <a:custGeom>
              <a:avLst/>
              <a:gdLst/>
              <a:ahLst/>
              <a:cxnLst>
                <a:cxn ang="0">
                  <a:pos x="8" y="36"/>
                </a:cxn>
                <a:cxn ang="0">
                  <a:pos x="0" y="36"/>
                </a:cxn>
                <a:cxn ang="0">
                  <a:pos x="8" y="0"/>
                </a:cxn>
                <a:cxn ang="0">
                  <a:pos x="22" y="0"/>
                </a:cxn>
                <a:cxn ang="0">
                  <a:pos x="8" y="36"/>
                </a:cxn>
              </a:cxnLst>
              <a:rect l="0" t="0" r="r" b="b"/>
              <a:pathLst>
                <a:path w="22" h="36">
                  <a:moveTo>
                    <a:pt x="8" y="36"/>
                  </a:moveTo>
                  <a:lnTo>
                    <a:pt x="0" y="36"/>
                  </a:lnTo>
                  <a:lnTo>
                    <a:pt x="8" y="0"/>
                  </a:lnTo>
                  <a:lnTo>
                    <a:pt x="22" y="0"/>
                  </a:lnTo>
                  <a:lnTo>
                    <a:pt x="8" y="3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2" name="Freeform 91"/>
            <p:cNvSpPr>
              <a:spLocks/>
            </p:cNvSpPr>
            <p:nvPr/>
          </p:nvSpPr>
          <p:spPr bwMode="auto">
            <a:xfrm>
              <a:off x="8613303" y="754969"/>
              <a:ext cx="39678" cy="51702"/>
            </a:xfrm>
            <a:custGeom>
              <a:avLst/>
              <a:gdLst/>
              <a:ahLst/>
              <a:cxnLst>
                <a:cxn ang="0">
                  <a:pos x="64" y="60"/>
                </a:cxn>
                <a:cxn ang="0">
                  <a:pos x="54" y="78"/>
                </a:cxn>
                <a:cxn ang="0">
                  <a:pos x="48" y="82"/>
                </a:cxn>
                <a:cxn ang="0">
                  <a:pos x="26" y="86"/>
                </a:cxn>
                <a:cxn ang="0">
                  <a:pos x="12" y="84"/>
                </a:cxn>
                <a:cxn ang="0">
                  <a:pos x="0" y="82"/>
                </a:cxn>
                <a:cxn ang="0">
                  <a:pos x="2" y="74"/>
                </a:cxn>
                <a:cxn ang="0">
                  <a:pos x="12" y="76"/>
                </a:cxn>
                <a:cxn ang="0">
                  <a:pos x="24" y="76"/>
                </a:cxn>
                <a:cxn ang="0">
                  <a:pos x="34" y="76"/>
                </a:cxn>
                <a:cxn ang="0">
                  <a:pos x="42" y="74"/>
                </a:cxn>
                <a:cxn ang="0">
                  <a:pos x="48" y="70"/>
                </a:cxn>
                <a:cxn ang="0">
                  <a:pos x="52" y="62"/>
                </a:cxn>
                <a:cxn ang="0">
                  <a:pos x="52" y="58"/>
                </a:cxn>
                <a:cxn ang="0">
                  <a:pos x="50" y="54"/>
                </a:cxn>
                <a:cxn ang="0">
                  <a:pos x="44" y="50"/>
                </a:cxn>
                <a:cxn ang="0">
                  <a:pos x="34" y="48"/>
                </a:cxn>
                <a:cxn ang="0">
                  <a:pos x="28" y="46"/>
                </a:cxn>
                <a:cxn ang="0">
                  <a:pos x="20" y="44"/>
                </a:cxn>
                <a:cxn ang="0">
                  <a:pos x="12" y="40"/>
                </a:cxn>
                <a:cxn ang="0">
                  <a:pos x="8" y="34"/>
                </a:cxn>
                <a:cxn ang="0">
                  <a:pos x="6" y="24"/>
                </a:cxn>
                <a:cxn ang="0">
                  <a:pos x="8" y="18"/>
                </a:cxn>
                <a:cxn ang="0">
                  <a:pos x="12" y="12"/>
                </a:cxn>
                <a:cxn ang="0">
                  <a:pos x="20" y="6"/>
                </a:cxn>
                <a:cxn ang="0">
                  <a:pos x="30" y="2"/>
                </a:cxn>
                <a:cxn ang="0">
                  <a:pos x="42" y="0"/>
                </a:cxn>
                <a:cxn ang="0">
                  <a:pos x="56" y="2"/>
                </a:cxn>
                <a:cxn ang="0">
                  <a:pos x="64" y="12"/>
                </a:cxn>
                <a:cxn ang="0">
                  <a:pos x="54" y="10"/>
                </a:cxn>
                <a:cxn ang="0">
                  <a:pos x="44" y="10"/>
                </a:cxn>
                <a:cxn ang="0">
                  <a:pos x="36" y="10"/>
                </a:cxn>
                <a:cxn ang="0">
                  <a:pos x="28" y="12"/>
                </a:cxn>
                <a:cxn ang="0">
                  <a:pos x="22" y="16"/>
                </a:cxn>
                <a:cxn ang="0">
                  <a:pos x="20" y="18"/>
                </a:cxn>
                <a:cxn ang="0">
                  <a:pos x="20" y="22"/>
                </a:cxn>
                <a:cxn ang="0">
                  <a:pos x="20" y="28"/>
                </a:cxn>
                <a:cxn ang="0">
                  <a:pos x="26" y="32"/>
                </a:cxn>
                <a:cxn ang="0">
                  <a:pos x="32" y="36"/>
                </a:cxn>
                <a:cxn ang="0">
                  <a:pos x="38" y="36"/>
                </a:cxn>
                <a:cxn ang="0">
                  <a:pos x="48" y="38"/>
                </a:cxn>
                <a:cxn ang="0">
                  <a:pos x="56" y="42"/>
                </a:cxn>
                <a:cxn ang="0">
                  <a:pos x="62" y="50"/>
                </a:cxn>
                <a:cxn ang="0">
                  <a:pos x="64" y="54"/>
                </a:cxn>
                <a:cxn ang="0">
                  <a:pos x="64" y="60"/>
                </a:cxn>
              </a:cxnLst>
              <a:rect l="0" t="0" r="r" b="b"/>
              <a:pathLst>
                <a:path w="66" h="86">
                  <a:moveTo>
                    <a:pt x="64" y="60"/>
                  </a:moveTo>
                  <a:lnTo>
                    <a:pt x="64" y="60"/>
                  </a:lnTo>
                  <a:lnTo>
                    <a:pt x="60" y="70"/>
                  </a:lnTo>
                  <a:lnTo>
                    <a:pt x="54" y="78"/>
                  </a:lnTo>
                  <a:lnTo>
                    <a:pt x="54" y="78"/>
                  </a:lnTo>
                  <a:lnTo>
                    <a:pt x="48" y="82"/>
                  </a:lnTo>
                  <a:lnTo>
                    <a:pt x="42" y="84"/>
                  </a:lnTo>
                  <a:lnTo>
                    <a:pt x="26" y="86"/>
                  </a:lnTo>
                  <a:lnTo>
                    <a:pt x="26" y="86"/>
                  </a:lnTo>
                  <a:lnTo>
                    <a:pt x="12" y="84"/>
                  </a:lnTo>
                  <a:lnTo>
                    <a:pt x="12" y="84"/>
                  </a:lnTo>
                  <a:lnTo>
                    <a:pt x="0" y="82"/>
                  </a:lnTo>
                  <a:lnTo>
                    <a:pt x="2" y="74"/>
                  </a:lnTo>
                  <a:lnTo>
                    <a:pt x="2" y="74"/>
                  </a:lnTo>
                  <a:lnTo>
                    <a:pt x="12" y="76"/>
                  </a:lnTo>
                  <a:lnTo>
                    <a:pt x="12" y="76"/>
                  </a:lnTo>
                  <a:lnTo>
                    <a:pt x="24" y="76"/>
                  </a:lnTo>
                  <a:lnTo>
                    <a:pt x="24" y="76"/>
                  </a:lnTo>
                  <a:lnTo>
                    <a:pt x="34" y="76"/>
                  </a:lnTo>
                  <a:lnTo>
                    <a:pt x="34" y="76"/>
                  </a:lnTo>
                  <a:lnTo>
                    <a:pt x="42" y="74"/>
                  </a:lnTo>
                  <a:lnTo>
                    <a:pt x="42" y="74"/>
                  </a:lnTo>
                  <a:lnTo>
                    <a:pt x="48" y="70"/>
                  </a:lnTo>
                  <a:lnTo>
                    <a:pt x="48" y="70"/>
                  </a:lnTo>
                  <a:lnTo>
                    <a:pt x="50" y="66"/>
                  </a:lnTo>
                  <a:lnTo>
                    <a:pt x="52" y="62"/>
                  </a:lnTo>
                  <a:lnTo>
                    <a:pt x="52" y="62"/>
                  </a:lnTo>
                  <a:lnTo>
                    <a:pt x="52" y="58"/>
                  </a:lnTo>
                  <a:lnTo>
                    <a:pt x="50" y="54"/>
                  </a:lnTo>
                  <a:lnTo>
                    <a:pt x="50" y="54"/>
                  </a:lnTo>
                  <a:lnTo>
                    <a:pt x="44" y="50"/>
                  </a:lnTo>
                  <a:lnTo>
                    <a:pt x="44" y="50"/>
                  </a:lnTo>
                  <a:lnTo>
                    <a:pt x="34" y="48"/>
                  </a:lnTo>
                  <a:lnTo>
                    <a:pt x="34" y="48"/>
                  </a:lnTo>
                  <a:lnTo>
                    <a:pt x="28" y="46"/>
                  </a:lnTo>
                  <a:lnTo>
                    <a:pt x="28" y="46"/>
                  </a:lnTo>
                  <a:lnTo>
                    <a:pt x="20" y="44"/>
                  </a:lnTo>
                  <a:lnTo>
                    <a:pt x="20" y="44"/>
                  </a:lnTo>
                  <a:lnTo>
                    <a:pt x="12" y="40"/>
                  </a:lnTo>
                  <a:lnTo>
                    <a:pt x="12" y="40"/>
                  </a:lnTo>
                  <a:lnTo>
                    <a:pt x="8" y="34"/>
                  </a:lnTo>
                  <a:lnTo>
                    <a:pt x="8" y="34"/>
                  </a:lnTo>
                  <a:lnTo>
                    <a:pt x="6" y="28"/>
                  </a:lnTo>
                  <a:lnTo>
                    <a:pt x="6" y="24"/>
                  </a:lnTo>
                  <a:lnTo>
                    <a:pt x="6" y="24"/>
                  </a:lnTo>
                  <a:lnTo>
                    <a:pt x="8" y="18"/>
                  </a:lnTo>
                  <a:lnTo>
                    <a:pt x="12" y="12"/>
                  </a:lnTo>
                  <a:lnTo>
                    <a:pt x="12" y="12"/>
                  </a:lnTo>
                  <a:lnTo>
                    <a:pt x="20" y="6"/>
                  </a:lnTo>
                  <a:lnTo>
                    <a:pt x="20" y="6"/>
                  </a:lnTo>
                  <a:lnTo>
                    <a:pt x="30" y="2"/>
                  </a:lnTo>
                  <a:lnTo>
                    <a:pt x="30" y="2"/>
                  </a:lnTo>
                  <a:lnTo>
                    <a:pt x="42" y="0"/>
                  </a:lnTo>
                  <a:lnTo>
                    <a:pt x="42" y="0"/>
                  </a:lnTo>
                  <a:lnTo>
                    <a:pt x="56" y="2"/>
                  </a:lnTo>
                  <a:lnTo>
                    <a:pt x="56" y="2"/>
                  </a:lnTo>
                  <a:lnTo>
                    <a:pt x="66" y="2"/>
                  </a:lnTo>
                  <a:lnTo>
                    <a:pt x="64" y="12"/>
                  </a:lnTo>
                  <a:lnTo>
                    <a:pt x="64" y="12"/>
                  </a:lnTo>
                  <a:lnTo>
                    <a:pt x="54" y="10"/>
                  </a:lnTo>
                  <a:lnTo>
                    <a:pt x="54" y="10"/>
                  </a:lnTo>
                  <a:lnTo>
                    <a:pt x="44" y="10"/>
                  </a:lnTo>
                  <a:lnTo>
                    <a:pt x="44" y="10"/>
                  </a:lnTo>
                  <a:lnTo>
                    <a:pt x="36" y="10"/>
                  </a:lnTo>
                  <a:lnTo>
                    <a:pt x="36" y="10"/>
                  </a:lnTo>
                  <a:lnTo>
                    <a:pt x="28" y="12"/>
                  </a:lnTo>
                  <a:lnTo>
                    <a:pt x="28" y="12"/>
                  </a:lnTo>
                  <a:lnTo>
                    <a:pt x="22" y="16"/>
                  </a:lnTo>
                  <a:lnTo>
                    <a:pt x="22" y="16"/>
                  </a:lnTo>
                  <a:lnTo>
                    <a:pt x="20" y="18"/>
                  </a:lnTo>
                  <a:lnTo>
                    <a:pt x="20" y="22"/>
                  </a:lnTo>
                  <a:lnTo>
                    <a:pt x="20" y="22"/>
                  </a:lnTo>
                  <a:lnTo>
                    <a:pt x="20" y="26"/>
                  </a:lnTo>
                  <a:lnTo>
                    <a:pt x="20" y="28"/>
                  </a:lnTo>
                  <a:lnTo>
                    <a:pt x="20" y="28"/>
                  </a:lnTo>
                  <a:lnTo>
                    <a:pt x="26" y="32"/>
                  </a:lnTo>
                  <a:lnTo>
                    <a:pt x="26" y="32"/>
                  </a:lnTo>
                  <a:lnTo>
                    <a:pt x="32" y="36"/>
                  </a:lnTo>
                  <a:lnTo>
                    <a:pt x="32" y="36"/>
                  </a:lnTo>
                  <a:lnTo>
                    <a:pt x="38" y="36"/>
                  </a:lnTo>
                  <a:lnTo>
                    <a:pt x="38" y="36"/>
                  </a:lnTo>
                  <a:lnTo>
                    <a:pt x="48" y="38"/>
                  </a:lnTo>
                  <a:lnTo>
                    <a:pt x="48" y="38"/>
                  </a:lnTo>
                  <a:lnTo>
                    <a:pt x="56" y="42"/>
                  </a:lnTo>
                  <a:lnTo>
                    <a:pt x="56" y="42"/>
                  </a:lnTo>
                  <a:lnTo>
                    <a:pt x="62" y="50"/>
                  </a:lnTo>
                  <a:lnTo>
                    <a:pt x="62" y="50"/>
                  </a:lnTo>
                  <a:lnTo>
                    <a:pt x="64" y="54"/>
                  </a:lnTo>
                  <a:lnTo>
                    <a:pt x="64" y="60"/>
                  </a:lnTo>
                  <a:lnTo>
                    <a:pt x="64" y="60"/>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3" name="Freeform 92"/>
            <p:cNvSpPr>
              <a:spLocks/>
            </p:cNvSpPr>
            <p:nvPr/>
          </p:nvSpPr>
          <p:spPr bwMode="auto">
            <a:xfrm>
              <a:off x="8693863" y="740541"/>
              <a:ext cx="46892" cy="64928"/>
            </a:xfrm>
            <a:custGeom>
              <a:avLst/>
              <a:gdLst/>
              <a:ahLst/>
              <a:cxnLst>
                <a:cxn ang="0">
                  <a:pos x="0" y="108"/>
                </a:cxn>
                <a:cxn ang="0">
                  <a:pos x="14" y="0"/>
                </a:cxn>
                <a:cxn ang="0">
                  <a:pos x="78" y="0"/>
                </a:cxn>
                <a:cxn ang="0">
                  <a:pos x="76" y="8"/>
                </a:cxn>
                <a:cxn ang="0">
                  <a:pos x="24" y="8"/>
                </a:cxn>
                <a:cxn ang="0">
                  <a:pos x="20" y="48"/>
                </a:cxn>
                <a:cxn ang="0">
                  <a:pos x="60" y="48"/>
                </a:cxn>
                <a:cxn ang="0">
                  <a:pos x="58" y="56"/>
                </a:cxn>
                <a:cxn ang="0">
                  <a:pos x="18" y="56"/>
                </a:cxn>
                <a:cxn ang="0">
                  <a:pos x="14" y="98"/>
                </a:cxn>
                <a:cxn ang="0">
                  <a:pos x="66" y="98"/>
                </a:cxn>
                <a:cxn ang="0">
                  <a:pos x="66" y="108"/>
                </a:cxn>
                <a:cxn ang="0">
                  <a:pos x="0" y="108"/>
                </a:cxn>
              </a:cxnLst>
              <a:rect l="0" t="0" r="r" b="b"/>
              <a:pathLst>
                <a:path w="78" h="108">
                  <a:moveTo>
                    <a:pt x="0" y="108"/>
                  </a:moveTo>
                  <a:lnTo>
                    <a:pt x="14" y="0"/>
                  </a:lnTo>
                  <a:lnTo>
                    <a:pt x="78" y="0"/>
                  </a:lnTo>
                  <a:lnTo>
                    <a:pt x="76" y="8"/>
                  </a:lnTo>
                  <a:lnTo>
                    <a:pt x="24" y="8"/>
                  </a:lnTo>
                  <a:lnTo>
                    <a:pt x="20" y="48"/>
                  </a:lnTo>
                  <a:lnTo>
                    <a:pt x="60" y="48"/>
                  </a:lnTo>
                  <a:lnTo>
                    <a:pt x="58" y="56"/>
                  </a:lnTo>
                  <a:lnTo>
                    <a:pt x="18" y="56"/>
                  </a:lnTo>
                  <a:lnTo>
                    <a:pt x="14" y="98"/>
                  </a:lnTo>
                  <a:lnTo>
                    <a:pt x="66" y="98"/>
                  </a:lnTo>
                  <a:lnTo>
                    <a:pt x="66" y="108"/>
                  </a:lnTo>
                  <a:lnTo>
                    <a:pt x="0" y="10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4" name="Freeform 93"/>
            <p:cNvSpPr>
              <a:spLocks noEditPoints="1"/>
            </p:cNvSpPr>
            <p:nvPr/>
          </p:nvSpPr>
          <p:spPr bwMode="auto">
            <a:xfrm>
              <a:off x="8743160" y="735731"/>
              <a:ext cx="48095" cy="70940"/>
            </a:xfrm>
            <a:custGeom>
              <a:avLst/>
              <a:gdLst/>
              <a:ahLst/>
              <a:cxnLst>
                <a:cxn ang="0">
                  <a:pos x="66" y="114"/>
                </a:cxn>
                <a:cxn ang="0">
                  <a:pos x="60" y="116"/>
                </a:cxn>
                <a:cxn ang="0">
                  <a:pos x="52" y="116"/>
                </a:cxn>
                <a:cxn ang="0">
                  <a:pos x="46" y="118"/>
                </a:cxn>
                <a:cxn ang="0">
                  <a:pos x="38" y="118"/>
                </a:cxn>
                <a:cxn ang="0">
                  <a:pos x="20" y="114"/>
                </a:cxn>
                <a:cxn ang="0">
                  <a:pos x="14" y="112"/>
                </a:cxn>
                <a:cxn ang="0">
                  <a:pos x="8" y="106"/>
                </a:cxn>
                <a:cxn ang="0">
                  <a:pos x="0" y="94"/>
                </a:cxn>
                <a:cxn ang="0">
                  <a:pos x="0" y="86"/>
                </a:cxn>
                <a:cxn ang="0">
                  <a:pos x="0" y="76"/>
                </a:cxn>
                <a:cxn ang="0">
                  <a:pos x="4" y="58"/>
                </a:cxn>
                <a:cxn ang="0">
                  <a:pos x="8" y="50"/>
                </a:cxn>
                <a:cxn ang="0">
                  <a:pos x="14" y="44"/>
                </a:cxn>
                <a:cxn ang="0">
                  <a:pos x="28" y="36"/>
                </a:cxn>
                <a:cxn ang="0">
                  <a:pos x="36" y="34"/>
                </a:cxn>
                <a:cxn ang="0">
                  <a:pos x="44" y="32"/>
                </a:cxn>
                <a:cxn ang="0">
                  <a:pos x="52" y="32"/>
                </a:cxn>
                <a:cxn ang="0">
                  <a:pos x="68" y="0"/>
                </a:cxn>
                <a:cxn ang="0">
                  <a:pos x="80" y="0"/>
                </a:cxn>
                <a:cxn ang="0">
                  <a:pos x="78" y="16"/>
                </a:cxn>
                <a:cxn ang="0">
                  <a:pos x="76" y="38"/>
                </a:cxn>
                <a:cxn ang="0">
                  <a:pos x="72" y="62"/>
                </a:cxn>
                <a:cxn ang="0">
                  <a:pos x="70" y="84"/>
                </a:cxn>
                <a:cxn ang="0">
                  <a:pos x="68" y="102"/>
                </a:cxn>
                <a:cxn ang="0">
                  <a:pos x="66" y="114"/>
                </a:cxn>
                <a:cxn ang="0">
                  <a:pos x="62" y="44"/>
                </a:cxn>
                <a:cxn ang="0">
                  <a:pos x="54" y="42"/>
                </a:cxn>
                <a:cxn ang="0">
                  <a:pos x="46" y="42"/>
                </a:cxn>
                <a:cxn ang="0">
                  <a:pos x="28" y="46"/>
                </a:cxn>
                <a:cxn ang="0">
                  <a:pos x="24" y="50"/>
                </a:cxn>
                <a:cxn ang="0">
                  <a:pos x="16" y="60"/>
                </a:cxn>
                <a:cxn ang="0">
                  <a:pos x="12" y="76"/>
                </a:cxn>
                <a:cxn ang="0">
                  <a:pos x="14" y="88"/>
                </a:cxn>
                <a:cxn ang="0">
                  <a:pos x="18" y="100"/>
                </a:cxn>
                <a:cxn ang="0">
                  <a:pos x="22" y="104"/>
                </a:cxn>
                <a:cxn ang="0">
                  <a:pos x="26" y="106"/>
                </a:cxn>
                <a:cxn ang="0">
                  <a:pos x="40" y="108"/>
                </a:cxn>
                <a:cxn ang="0">
                  <a:pos x="46" y="108"/>
                </a:cxn>
                <a:cxn ang="0">
                  <a:pos x="56" y="108"/>
                </a:cxn>
              </a:cxnLst>
              <a:rect l="0" t="0" r="r" b="b"/>
              <a:pathLst>
                <a:path w="80" h="118">
                  <a:moveTo>
                    <a:pt x="66" y="114"/>
                  </a:moveTo>
                  <a:lnTo>
                    <a:pt x="66" y="114"/>
                  </a:lnTo>
                  <a:lnTo>
                    <a:pt x="60" y="116"/>
                  </a:lnTo>
                  <a:lnTo>
                    <a:pt x="60" y="116"/>
                  </a:lnTo>
                  <a:lnTo>
                    <a:pt x="52" y="116"/>
                  </a:lnTo>
                  <a:lnTo>
                    <a:pt x="52" y="116"/>
                  </a:lnTo>
                  <a:lnTo>
                    <a:pt x="46" y="118"/>
                  </a:lnTo>
                  <a:lnTo>
                    <a:pt x="46" y="118"/>
                  </a:lnTo>
                  <a:lnTo>
                    <a:pt x="38" y="118"/>
                  </a:lnTo>
                  <a:lnTo>
                    <a:pt x="38" y="118"/>
                  </a:lnTo>
                  <a:lnTo>
                    <a:pt x="28" y="116"/>
                  </a:lnTo>
                  <a:lnTo>
                    <a:pt x="20" y="114"/>
                  </a:lnTo>
                  <a:lnTo>
                    <a:pt x="20" y="114"/>
                  </a:lnTo>
                  <a:lnTo>
                    <a:pt x="14" y="112"/>
                  </a:lnTo>
                  <a:lnTo>
                    <a:pt x="8" y="106"/>
                  </a:lnTo>
                  <a:lnTo>
                    <a:pt x="8" y="106"/>
                  </a:lnTo>
                  <a:lnTo>
                    <a:pt x="4" y="100"/>
                  </a:lnTo>
                  <a:lnTo>
                    <a:pt x="0" y="94"/>
                  </a:lnTo>
                  <a:lnTo>
                    <a:pt x="0" y="94"/>
                  </a:lnTo>
                  <a:lnTo>
                    <a:pt x="0" y="86"/>
                  </a:lnTo>
                  <a:lnTo>
                    <a:pt x="0" y="76"/>
                  </a:lnTo>
                  <a:lnTo>
                    <a:pt x="0" y="76"/>
                  </a:lnTo>
                  <a:lnTo>
                    <a:pt x="2" y="66"/>
                  </a:lnTo>
                  <a:lnTo>
                    <a:pt x="4" y="58"/>
                  </a:lnTo>
                  <a:lnTo>
                    <a:pt x="4" y="58"/>
                  </a:lnTo>
                  <a:lnTo>
                    <a:pt x="8" y="50"/>
                  </a:lnTo>
                  <a:lnTo>
                    <a:pt x="14" y="44"/>
                  </a:lnTo>
                  <a:lnTo>
                    <a:pt x="14" y="44"/>
                  </a:lnTo>
                  <a:lnTo>
                    <a:pt x="20" y="40"/>
                  </a:lnTo>
                  <a:lnTo>
                    <a:pt x="28" y="36"/>
                  </a:lnTo>
                  <a:lnTo>
                    <a:pt x="28" y="36"/>
                  </a:lnTo>
                  <a:lnTo>
                    <a:pt x="36" y="34"/>
                  </a:lnTo>
                  <a:lnTo>
                    <a:pt x="44" y="32"/>
                  </a:lnTo>
                  <a:lnTo>
                    <a:pt x="44" y="32"/>
                  </a:lnTo>
                  <a:lnTo>
                    <a:pt x="52" y="32"/>
                  </a:lnTo>
                  <a:lnTo>
                    <a:pt x="52" y="32"/>
                  </a:lnTo>
                  <a:lnTo>
                    <a:pt x="64" y="34"/>
                  </a:lnTo>
                  <a:lnTo>
                    <a:pt x="68" y="0"/>
                  </a:lnTo>
                  <a:lnTo>
                    <a:pt x="80" y="0"/>
                  </a:lnTo>
                  <a:lnTo>
                    <a:pt x="80" y="0"/>
                  </a:lnTo>
                  <a:lnTo>
                    <a:pt x="78" y="16"/>
                  </a:lnTo>
                  <a:lnTo>
                    <a:pt x="78" y="16"/>
                  </a:lnTo>
                  <a:lnTo>
                    <a:pt x="76" y="38"/>
                  </a:lnTo>
                  <a:lnTo>
                    <a:pt x="76" y="38"/>
                  </a:lnTo>
                  <a:lnTo>
                    <a:pt x="72" y="62"/>
                  </a:lnTo>
                  <a:lnTo>
                    <a:pt x="72" y="62"/>
                  </a:lnTo>
                  <a:lnTo>
                    <a:pt x="70" y="84"/>
                  </a:lnTo>
                  <a:lnTo>
                    <a:pt x="70" y="84"/>
                  </a:lnTo>
                  <a:lnTo>
                    <a:pt x="68" y="102"/>
                  </a:lnTo>
                  <a:lnTo>
                    <a:pt x="68" y="102"/>
                  </a:lnTo>
                  <a:lnTo>
                    <a:pt x="66" y="114"/>
                  </a:lnTo>
                  <a:lnTo>
                    <a:pt x="66" y="114"/>
                  </a:lnTo>
                  <a:close/>
                  <a:moveTo>
                    <a:pt x="62" y="44"/>
                  </a:moveTo>
                  <a:lnTo>
                    <a:pt x="62" y="44"/>
                  </a:lnTo>
                  <a:lnTo>
                    <a:pt x="54" y="42"/>
                  </a:lnTo>
                  <a:lnTo>
                    <a:pt x="54" y="42"/>
                  </a:lnTo>
                  <a:lnTo>
                    <a:pt x="46" y="42"/>
                  </a:lnTo>
                  <a:lnTo>
                    <a:pt x="46" y="42"/>
                  </a:lnTo>
                  <a:lnTo>
                    <a:pt x="34" y="44"/>
                  </a:lnTo>
                  <a:lnTo>
                    <a:pt x="28" y="46"/>
                  </a:lnTo>
                  <a:lnTo>
                    <a:pt x="24" y="50"/>
                  </a:lnTo>
                  <a:lnTo>
                    <a:pt x="24" y="50"/>
                  </a:lnTo>
                  <a:lnTo>
                    <a:pt x="20" y="54"/>
                  </a:lnTo>
                  <a:lnTo>
                    <a:pt x="16" y="60"/>
                  </a:lnTo>
                  <a:lnTo>
                    <a:pt x="12" y="76"/>
                  </a:lnTo>
                  <a:lnTo>
                    <a:pt x="12" y="76"/>
                  </a:lnTo>
                  <a:lnTo>
                    <a:pt x="14" y="88"/>
                  </a:lnTo>
                  <a:lnTo>
                    <a:pt x="14" y="88"/>
                  </a:lnTo>
                  <a:lnTo>
                    <a:pt x="16" y="94"/>
                  </a:lnTo>
                  <a:lnTo>
                    <a:pt x="18" y="100"/>
                  </a:lnTo>
                  <a:lnTo>
                    <a:pt x="18" y="100"/>
                  </a:lnTo>
                  <a:lnTo>
                    <a:pt x="22" y="104"/>
                  </a:lnTo>
                  <a:lnTo>
                    <a:pt x="26" y="106"/>
                  </a:lnTo>
                  <a:lnTo>
                    <a:pt x="26" y="106"/>
                  </a:lnTo>
                  <a:lnTo>
                    <a:pt x="32" y="108"/>
                  </a:lnTo>
                  <a:lnTo>
                    <a:pt x="40" y="108"/>
                  </a:lnTo>
                  <a:lnTo>
                    <a:pt x="40" y="108"/>
                  </a:lnTo>
                  <a:lnTo>
                    <a:pt x="46" y="108"/>
                  </a:lnTo>
                  <a:lnTo>
                    <a:pt x="46" y="108"/>
                  </a:lnTo>
                  <a:lnTo>
                    <a:pt x="56" y="108"/>
                  </a:lnTo>
                  <a:lnTo>
                    <a:pt x="62" y="44"/>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5" name="Freeform 94"/>
            <p:cNvSpPr>
              <a:spLocks noEditPoints="1"/>
            </p:cNvSpPr>
            <p:nvPr/>
          </p:nvSpPr>
          <p:spPr bwMode="auto">
            <a:xfrm>
              <a:off x="8797267" y="754969"/>
              <a:ext cx="51702" cy="70940"/>
            </a:xfrm>
            <a:custGeom>
              <a:avLst/>
              <a:gdLst/>
              <a:ahLst/>
              <a:cxnLst>
                <a:cxn ang="0">
                  <a:pos x="64" y="8"/>
                </a:cxn>
                <a:cxn ang="0">
                  <a:pos x="70" y="16"/>
                </a:cxn>
                <a:cxn ang="0">
                  <a:pos x="72" y="28"/>
                </a:cxn>
                <a:cxn ang="0">
                  <a:pos x="68" y="40"/>
                </a:cxn>
                <a:cxn ang="0">
                  <a:pos x="60" y="50"/>
                </a:cxn>
                <a:cxn ang="0">
                  <a:pos x="48" y="54"/>
                </a:cxn>
                <a:cxn ang="0">
                  <a:pos x="30" y="56"/>
                </a:cxn>
                <a:cxn ang="0">
                  <a:pos x="26" y="54"/>
                </a:cxn>
                <a:cxn ang="0">
                  <a:pos x="16" y="64"/>
                </a:cxn>
                <a:cxn ang="0">
                  <a:pos x="16" y="70"/>
                </a:cxn>
                <a:cxn ang="0">
                  <a:pos x="26" y="74"/>
                </a:cxn>
                <a:cxn ang="0">
                  <a:pos x="36" y="76"/>
                </a:cxn>
                <a:cxn ang="0">
                  <a:pos x="52" y="76"/>
                </a:cxn>
                <a:cxn ang="0">
                  <a:pos x="64" y="78"/>
                </a:cxn>
                <a:cxn ang="0">
                  <a:pos x="70" y="82"/>
                </a:cxn>
                <a:cxn ang="0">
                  <a:pos x="72" y="92"/>
                </a:cxn>
                <a:cxn ang="0">
                  <a:pos x="68" y="106"/>
                </a:cxn>
                <a:cxn ang="0">
                  <a:pos x="56" y="114"/>
                </a:cxn>
                <a:cxn ang="0">
                  <a:pos x="30" y="118"/>
                </a:cxn>
                <a:cxn ang="0">
                  <a:pos x="14" y="118"/>
                </a:cxn>
                <a:cxn ang="0">
                  <a:pos x="0" y="106"/>
                </a:cxn>
                <a:cxn ang="0">
                  <a:pos x="28" y="110"/>
                </a:cxn>
                <a:cxn ang="0">
                  <a:pos x="36" y="110"/>
                </a:cxn>
                <a:cxn ang="0">
                  <a:pos x="56" y="102"/>
                </a:cxn>
                <a:cxn ang="0">
                  <a:pos x="60" y="96"/>
                </a:cxn>
                <a:cxn ang="0">
                  <a:pos x="58" y="90"/>
                </a:cxn>
                <a:cxn ang="0">
                  <a:pos x="48" y="86"/>
                </a:cxn>
                <a:cxn ang="0">
                  <a:pos x="40" y="86"/>
                </a:cxn>
                <a:cxn ang="0">
                  <a:pos x="28" y="86"/>
                </a:cxn>
                <a:cxn ang="0">
                  <a:pos x="20" y="86"/>
                </a:cxn>
                <a:cxn ang="0">
                  <a:pos x="4" y="80"/>
                </a:cxn>
                <a:cxn ang="0">
                  <a:pos x="2" y="70"/>
                </a:cxn>
                <a:cxn ang="0">
                  <a:pos x="8" y="60"/>
                </a:cxn>
                <a:cxn ang="0">
                  <a:pos x="18" y="52"/>
                </a:cxn>
                <a:cxn ang="0">
                  <a:pos x="8" y="42"/>
                </a:cxn>
                <a:cxn ang="0">
                  <a:pos x="4" y="28"/>
                </a:cxn>
                <a:cxn ang="0">
                  <a:pos x="8" y="16"/>
                </a:cxn>
                <a:cxn ang="0">
                  <a:pos x="18" y="8"/>
                </a:cxn>
                <a:cxn ang="0">
                  <a:pos x="42" y="0"/>
                </a:cxn>
                <a:cxn ang="0">
                  <a:pos x="48" y="2"/>
                </a:cxn>
                <a:cxn ang="0">
                  <a:pos x="84" y="10"/>
                </a:cxn>
                <a:cxn ang="0">
                  <a:pos x="74" y="8"/>
                </a:cxn>
                <a:cxn ang="0">
                  <a:pos x="58" y="20"/>
                </a:cxn>
                <a:cxn ang="0">
                  <a:pos x="50" y="10"/>
                </a:cxn>
                <a:cxn ang="0">
                  <a:pos x="32" y="10"/>
                </a:cxn>
                <a:cxn ang="0">
                  <a:pos x="22" y="20"/>
                </a:cxn>
                <a:cxn ang="0">
                  <a:pos x="20" y="36"/>
                </a:cxn>
                <a:cxn ang="0">
                  <a:pos x="28" y="46"/>
                </a:cxn>
                <a:cxn ang="0">
                  <a:pos x="46" y="46"/>
                </a:cxn>
                <a:cxn ang="0">
                  <a:pos x="60" y="28"/>
                </a:cxn>
              </a:cxnLst>
              <a:rect l="0" t="0" r="r" b="b"/>
              <a:pathLst>
                <a:path w="86" h="118">
                  <a:moveTo>
                    <a:pt x="74" y="8"/>
                  </a:moveTo>
                  <a:lnTo>
                    <a:pt x="74" y="8"/>
                  </a:lnTo>
                  <a:lnTo>
                    <a:pt x="64" y="8"/>
                  </a:lnTo>
                  <a:lnTo>
                    <a:pt x="64" y="8"/>
                  </a:lnTo>
                  <a:lnTo>
                    <a:pt x="68" y="12"/>
                  </a:lnTo>
                  <a:lnTo>
                    <a:pt x="70" y="16"/>
                  </a:lnTo>
                  <a:lnTo>
                    <a:pt x="70" y="16"/>
                  </a:lnTo>
                  <a:lnTo>
                    <a:pt x="72" y="22"/>
                  </a:lnTo>
                  <a:lnTo>
                    <a:pt x="72" y="28"/>
                  </a:lnTo>
                  <a:lnTo>
                    <a:pt x="72" y="28"/>
                  </a:lnTo>
                  <a:lnTo>
                    <a:pt x="70" y="36"/>
                  </a:lnTo>
                  <a:lnTo>
                    <a:pt x="68" y="40"/>
                  </a:lnTo>
                  <a:lnTo>
                    <a:pt x="68" y="40"/>
                  </a:lnTo>
                  <a:lnTo>
                    <a:pt x="64" y="46"/>
                  </a:lnTo>
                  <a:lnTo>
                    <a:pt x="60" y="50"/>
                  </a:lnTo>
                  <a:lnTo>
                    <a:pt x="60" y="50"/>
                  </a:lnTo>
                  <a:lnTo>
                    <a:pt x="48" y="54"/>
                  </a:lnTo>
                  <a:lnTo>
                    <a:pt x="48" y="54"/>
                  </a:lnTo>
                  <a:lnTo>
                    <a:pt x="36" y="56"/>
                  </a:lnTo>
                  <a:lnTo>
                    <a:pt x="36" y="56"/>
                  </a:lnTo>
                  <a:lnTo>
                    <a:pt x="30" y="56"/>
                  </a:lnTo>
                  <a:lnTo>
                    <a:pt x="30" y="56"/>
                  </a:lnTo>
                  <a:lnTo>
                    <a:pt x="26" y="54"/>
                  </a:lnTo>
                  <a:lnTo>
                    <a:pt x="26" y="54"/>
                  </a:lnTo>
                  <a:lnTo>
                    <a:pt x="18" y="60"/>
                  </a:lnTo>
                  <a:lnTo>
                    <a:pt x="18" y="60"/>
                  </a:lnTo>
                  <a:lnTo>
                    <a:pt x="16" y="64"/>
                  </a:lnTo>
                  <a:lnTo>
                    <a:pt x="14" y="68"/>
                  </a:lnTo>
                  <a:lnTo>
                    <a:pt x="14" y="68"/>
                  </a:lnTo>
                  <a:lnTo>
                    <a:pt x="16" y="70"/>
                  </a:lnTo>
                  <a:lnTo>
                    <a:pt x="18" y="72"/>
                  </a:lnTo>
                  <a:lnTo>
                    <a:pt x="18" y="72"/>
                  </a:lnTo>
                  <a:lnTo>
                    <a:pt x="26" y="74"/>
                  </a:lnTo>
                  <a:lnTo>
                    <a:pt x="26" y="74"/>
                  </a:lnTo>
                  <a:lnTo>
                    <a:pt x="36" y="76"/>
                  </a:lnTo>
                  <a:lnTo>
                    <a:pt x="36" y="76"/>
                  </a:lnTo>
                  <a:lnTo>
                    <a:pt x="42" y="74"/>
                  </a:lnTo>
                  <a:lnTo>
                    <a:pt x="42" y="74"/>
                  </a:lnTo>
                  <a:lnTo>
                    <a:pt x="52" y="76"/>
                  </a:lnTo>
                  <a:lnTo>
                    <a:pt x="52" y="76"/>
                  </a:lnTo>
                  <a:lnTo>
                    <a:pt x="64" y="78"/>
                  </a:lnTo>
                  <a:lnTo>
                    <a:pt x="64" y="78"/>
                  </a:lnTo>
                  <a:lnTo>
                    <a:pt x="68" y="80"/>
                  </a:lnTo>
                  <a:lnTo>
                    <a:pt x="70" y="82"/>
                  </a:lnTo>
                  <a:lnTo>
                    <a:pt x="70" y="82"/>
                  </a:lnTo>
                  <a:lnTo>
                    <a:pt x="72" y="86"/>
                  </a:lnTo>
                  <a:lnTo>
                    <a:pt x="72" y="92"/>
                  </a:lnTo>
                  <a:lnTo>
                    <a:pt x="72" y="92"/>
                  </a:lnTo>
                  <a:lnTo>
                    <a:pt x="72" y="100"/>
                  </a:lnTo>
                  <a:lnTo>
                    <a:pt x="68" y="106"/>
                  </a:lnTo>
                  <a:lnTo>
                    <a:pt x="68" y="106"/>
                  </a:lnTo>
                  <a:lnTo>
                    <a:pt x="62" y="110"/>
                  </a:lnTo>
                  <a:lnTo>
                    <a:pt x="56" y="114"/>
                  </a:lnTo>
                  <a:lnTo>
                    <a:pt x="56" y="114"/>
                  </a:lnTo>
                  <a:lnTo>
                    <a:pt x="42" y="116"/>
                  </a:lnTo>
                  <a:lnTo>
                    <a:pt x="42" y="116"/>
                  </a:lnTo>
                  <a:lnTo>
                    <a:pt x="30" y="118"/>
                  </a:lnTo>
                  <a:lnTo>
                    <a:pt x="30" y="118"/>
                  </a:lnTo>
                  <a:lnTo>
                    <a:pt x="14" y="118"/>
                  </a:lnTo>
                  <a:lnTo>
                    <a:pt x="14" y="118"/>
                  </a:lnTo>
                  <a:lnTo>
                    <a:pt x="0" y="116"/>
                  </a:lnTo>
                  <a:lnTo>
                    <a:pt x="0" y="106"/>
                  </a:lnTo>
                  <a:lnTo>
                    <a:pt x="0" y="106"/>
                  </a:lnTo>
                  <a:lnTo>
                    <a:pt x="14" y="108"/>
                  </a:lnTo>
                  <a:lnTo>
                    <a:pt x="14" y="108"/>
                  </a:lnTo>
                  <a:lnTo>
                    <a:pt x="28" y="110"/>
                  </a:lnTo>
                  <a:lnTo>
                    <a:pt x="28" y="110"/>
                  </a:lnTo>
                  <a:lnTo>
                    <a:pt x="36" y="110"/>
                  </a:lnTo>
                  <a:lnTo>
                    <a:pt x="36" y="110"/>
                  </a:lnTo>
                  <a:lnTo>
                    <a:pt x="46" y="106"/>
                  </a:lnTo>
                  <a:lnTo>
                    <a:pt x="46" y="106"/>
                  </a:lnTo>
                  <a:lnTo>
                    <a:pt x="56" y="102"/>
                  </a:lnTo>
                  <a:lnTo>
                    <a:pt x="56" y="102"/>
                  </a:lnTo>
                  <a:lnTo>
                    <a:pt x="58" y="100"/>
                  </a:lnTo>
                  <a:lnTo>
                    <a:pt x="60" y="96"/>
                  </a:lnTo>
                  <a:lnTo>
                    <a:pt x="60" y="96"/>
                  </a:lnTo>
                  <a:lnTo>
                    <a:pt x="58" y="90"/>
                  </a:lnTo>
                  <a:lnTo>
                    <a:pt x="58" y="90"/>
                  </a:lnTo>
                  <a:lnTo>
                    <a:pt x="54" y="88"/>
                  </a:lnTo>
                  <a:lnTo>
                    <a:pt x="54" y="88"/>
                  </a:lnTo>
                  <a:lnTo>
                    <a:pt x="48" y="86"/>
                  </a:lnTo>
                  <a:lnTo>
                    <a:pt x="48" y="86"/>
                  </a:lnTo>
                  <a:lnTo>
                    <a:pt x="40" y="86"/>
                  </a:lnTo>
                  <a:lnTo>
                    <a:pt x="40" y="86"/>
                  </a:lnTo>
                  <a:lnTo>
                    <a:pt x="34" y="86"/>
                  </a:lnTo>
                  <a:lnTo>
                    <a:pt x="34" y="86"/>
                  </a:lnTo>
                  <a:lnTo>
                    <a:pt x="28" y="86"/>
                  </a:lnTo>
                  <a:lnTo>
                    <a:pt x="28" y="86"/>
                  </a:lnTo>
                  <a:lnTo>
                    <a:pt x="20" y="86"/>
                  </a:lnTo>
                  <a:lnTo>
                    <a:pt x="20" y="86"/>
                  </a:lnTo>
                  <a:lnTo>
                    <a:pt x="10" y="84"/>
                  </a:lnTo>
                  <a:lnTo>
                    <a:pt x="10" y="84"/>
                  </a:lnTo>
                  <a:lnTo>
                    <a:pt x="4" y="80"/>
                  </a:lnTo>
                  <a:lnTo>
                    <a:pt x="4" y="80"/>
                  </a:lnTo>
                  <a:lnTo>
                    <a:pt x="2" y="76"/>
                  </a:lnTo>
                  <a:lnTo>
                    <a:pt x="2" y="70"/>
                  </a:lnTo>
                  <a:lnTo>
                    <a:pt x="2" y="70"/>
                  </a:lnTo>
                  <a:lnTo>
                    <a:pt x="4" y="64"/>
                  </a:lnTo>
                  <a:lnTo>
                    <a:pt x="8" y="60"/>
                  </a:lnTo>
                  <a:lnTo>
                    <a:pt x="8" y="60"/>
                  </a:lnTo>
                  <a:lnTo>
                    <a:pt x="18" y="52"/>
                  </a:lnTo>
                  <a:lnTo>
                    <a:pt x="18" y="52"/>
                  </a:lnTo>
                  <a:lnTo>
                    <a:pt x="12" y="48"/>
                  </a:lnTo>
                  <a:lnTo>
                    <a:pt x="8" y="42"/>
                  </a:lnTo>
                  <a:lnTo>
                    <a:pt x="8" y="42"/>
                  </a:lnTo>
                  <a:lnTo>
                    <a:pt x="4" y="36"/>
                  </a:lnTo>
                  <a:lnTo>
                    <a:pt x="4" y="28"/>
                  </a:lnTo>
                  <a:lnTo>
                    <a:pt x="4" y="28"/>
                  </a:lnTo>
                  <a:lnTo>
                    <a:pt x="6" y="22"/>
                  </a:lnTo>
                  <a:lnTo>
                    <a:pt x="8" y="16"/>
                  </a:lnTo>
                  <a:lnTo>
                    <a:pt x="8" y="16"/>
                  </a:lnTo>
                  <a:lnTo>
                    <a:pt x="12" y="10"/>
                  </a:lnTo>
                  <a:lnTo>
                    <a:pt x="18" y="8"/>
                  </a:lnTo>
                  <a:lnTo>
                    <a:pt x="18" y="8"/>
                  </a:lnTo>
                  <a:lnTo>
                    <a:pt x="30" y="2"/>
                  </a:lnTo>
                  <a:lnTo>
                    <a:pt x="30" y="2"/>
                  </a:lnTo>
                  <a:lnTo>
                    <a:pt x="42" y="0"/>
                  </a:lnTo>
                  <a:lnTo>
                    <a:pt x="42" y="0"/>
                  </a:lnTo>
                  <a:lnTo>
                    <a:pt x="48" y="2"/>
                  </a:lnTo>
                  <a:lnTo>
                    <a:pt x="48" y="2"/>
                  </a:lnTo>
                  <a:lnTo>
                    <a:pt x="54" y="2"/>
                  </a:lnTo>
                  <a:lnTo>
                    <a:pt x="86" y="0"/>
                  </a:lnTo>
                  <a:lnTo>
                    <a:pt x="84" y="10"/>
                  </a:lnTo>
                  <a:lnTo>
                    <a:pt x="84" y="10"/>
                  </a:lnTo>
                  <a:lnTo>
                    <a:pt x="74" y="8"/>
                  </a:lnTo>
                  <a:lnTo>
                    <a:pt x="74" y="8"/>
                  </a:lnTo>
                  <a:close/>
                  <a:moveTo>
                    <a:pt x="60" y="28"/>
                  </a:moveTo>
                  <a:lnTo>
                    <a:pt x="60" y="28"/>
                  </a:lnTo>
                  <a:lnTo>
                    <a:pt x="58" y="20"/>
                  </a:lnTo>
                  <a:lnTo>
                    <a:pt x="56" y="14"/>
                  </a:lnTo>
                  <a:lnTo>
                    <a:pt x="56" y="14"/>
                  </a:lnTo>
                  <a:lnTo>
                    <a:pt x="50" y="10"/>
                  </a:lnTo>
                  <a:lnTo>
                    <a:pt x="42" y="8"/>
                  </a:lnTo>
                  <a:lnTo>
                    <a:pt x="42" y="8"/>
                  </a:lnTo>
                  <a:lnTo>
                    <a:pt x="32" y="10"/>
                  </a:lnTo>
                  <a:lnTo>
                    <a:pt x="26" y="14"/>
                  </a:lnTo>
                  <a:lnTo>
                    <a:pt x="26" y="14"/>
                  </a:lnTo>
                  <a:lnTo>
                    <a:pt x="22" y="20"/>
                  </a:lnTo>
                  <a:lnTo>
                    <a:pt x="18" y="28"/>
                  </a:lnTo>
                  <a:lnTo>
                    <a:pt x="18" y="28"/>
                  </a:lnTo>
                  <a:lnTo>
                    <a:pt x="20" y="36"/>
                  </a:lnTo>
                  <a:lnTo>
                    <a:pt x="22" y="42"/>
                  </a:lnTo>
                  <a:lnTo>
                    <a:pt x="22" y="42"/>
                  </a:lnTo>
                  <a:lnTo>
                    <a:pt x="28" y="46"/>
                  </a:lnTo>
                  <a:lnTo>
                    <a:pt x="36" y="48"/>
                  </a:lnTo>
                  <a:lnTo>
                    <a:pt x="36" y="48"/>
                  </a:lnTo>
                  <a:lnTo>
                    <a:pt x="46" y="46"/>
                  </a:lnTo>
                  <a:lnTo>
                    <a:pt x="52" y="42"/>
                  </a:lnTo>
                  <a:lnTo>
                    <a:pt x="56" y="36"/>
                  </a:lnTo>
                  <a:lnTo>
                    <a:pt x="60" y="28"/>
                  </a:lnTo>
                  <a:lnTo>
                    <a:pt x="60" y="28"/>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6" name="Freeform 95"/>
            <p:cNvSpPr>
              <a:spLocks noEditPoints="1"/>
            </p:cNvSpPr>
            <p:nvPr/>
          </p:nvSpPr>
          <p:spPr bwMode="auto">
            <a:xfrm>
              <a:off x="8852576" y="754969"/>
              <a:ext cx="44488" cy="51702"/>
            </a:xfrm>
            <a:custGeom>
              <a:avLst/>
              <a:gdLst/>
              <a:ahLst/>
              <a:cxnLst>
                <a:cxn ang="0">
                  <a:pos x="12" y="46"/>
                </a:cxn>
                <a:cxn ang="0">
                  <a:pos x="14" y="64"/>
                </a:cxn>
                <a:cxn ang="0">
                  <a:pos x="18" y="70"/>
                </a:cxn>
                <a:cxn ang="0">
                  <a:pos x="22" y="72"/>
                </a:cxn>
                <a:cxn ang="0">
                  <a:pos x="34" y="76"/>
                </a:cxn>
                <a:cxn ang="0">
                  <a:pos x="44" y="78"/>
                </a:cxn>
                <a:cxn ang="0">
                  <a:pos x="54" y="76"/>
                </a:cxn>
                <a:cxn ang="0">
                  <a:pos x="64" y="74"/>
                </a:cxn>
                <a:cxn ang="0">
                  <a:pos x="64" y="82"/>
                </a:cxn>
                <a:cxn ang="0">
                  <a:pos x="50" y="86"/>
                </a:cxn>
                <a:cxn ang="0">
                  <a:pos x="38" y="86"/>
                </a:cxn>
                <a:cxn ang="0">
                  <a:pos x="20" y="82"/>
                </a:cxn>
                <a:cxn ang="0">
                  <a:pos x="6" y="74"/>
                </a:cxn>
                <a:cxn ang="0">
                  <a:pos x="2" y="68"/>
                </a:cxn>
                <a:cxn ang="0">
                  <a:pos x="0" y="52"/>
                </a:cxn>
                <a:cxn ang="0">
                  <a:pos x="0" y="42"/>
                </a:cxn>
                <a:cxn ang="0">
                  <a:pos x="6" y="22"/>
                </a:cxn>
                <a:cxn ang="0">
                  <a:pos x="10" y="16"/>
                </a:cxn>
                <a:cxn ang="0">
                  <a:pos x="14" y="10"/>
                </a:cxn>
                <a:cxn ang="0">
                  <a:pos x="28" y="2"/>
                </a:cxn>
                <a:cxn ang="0">
                  <a:pos x="42" y="0"/>
                </a:cxn>
                <a:cxn ang="0">
                  <a:pos x="50" y="2"/>
                </a:cxn>
                <a:cxn ang="0">
                  <a:pos x="58" y="4"/>
                </a:cxn>
                <a:cxn ang="0">
                  <a:pos x="70" y="12"/>
                </a:cxn>
                <a:cxn ang="0">
                  <a:pos x="72" y="18"/>
                </a:cxn>
                <a:cxn ang="0">
                  <a:pos x="74" y="26"/>
                </a:cxn>
                <a:cxn ang="0">
                  <a:pos x="74" y="46"/>
                </a:cxn>
                <a:cxn ang="0">
                  <a:pos x="62" y="26"/>
                </a:cxn>
                <a:cxn ang="0">
                  <a:pos x="58" y="18"/>
                </a:cxn>
                <a:cxn ang="0">
                  <a:pos x="56" y="14"/>
                </a:cxn>
                <a:cxn ang="0">
                  <a:pos x="52" y="10"/>
                </a:cxn>
                <a:cxn ang="0">
                  <a:pos x="40" y="8"/>
                </a:cxn>
                <a:cxn ang="0">
                  <a:pos x="30" y="10"/>
                </a:cxn>
                <a:cxn ang="0">
                  <a:pos x="22" y="16"/>
                </a:cxn>
                <a:cxn ang="0">
                  <a:pos x="14" y="38"/>
                </a:cxn>
                <a:cxn ang="0">
                  <a:pos x="60" y="38"/>
                </a:cxn>
                <a:cxn ang="0">
                  <a:pos x="62" y="26"/>
                </a:cxn>
              </a:cxnLst>
              <a:rect l="0" t="0" r="r" b="b"/>
              <a:pathLst>
                <a:path w="74" h="86">
                  <a:moveTo>
                    <a:pt x="12" y="46"/>
                  </a:moveTo>
                  <a:lnTo>
                    <a:pt x="12" y="46"/>
                  </a:lnTo>
                  <a:lnTo>
                    <a:pt x="12" y="56"/>
                  </a:lnTo>
                  <a:lnTo>
                    <a:pt x="14" y="64"/>
                  </a:lnTo>
                  <a:lnTo>
                    <a:pt x="14" y="64"/>
                  </a:lnTo>
                  <a:lnTo>
                    <a:pt x="18" y="70"/>
                  </a:lnTo>
                  <a:lnTo>
                    <a:pt x="22" y="72"/>
                  </a:lnTo>
                  <a:lnTo>
                    <a:pt x="22" y="72"/>
                  </a:lnTo>
                  <a:lnTo>
                    <a:pt x="28" y="76"/>
                  </a:lnTo>
                  <a:lnTo>
                    <a:pt x="34" y="76"/>
                  </a:lnTo>
                  <a:lnTo>
                    <a:pt x="34" y="76"/>
                  </a:lnTo>
                  <a:lnTo>
                    <a:pt x="44" y="78"/>
                  </a:lnTo>
                  <a:lnTo>
                    <a:pt x="44" y="78"/>
                  </a:lnTo>
                  <a:lnTo>
                    <a:pt x="54" y="76"/>
                  </a:lnTo>
                  <a:lnTo>
                    <a:pt x="54" y="76"/>
                  </a:lnTo>
                  <a:lnTo>
                    <a:pt x="64" y="74"/>
                  </a:lnTo>
                  <a:lnTo>
                    <a:pt x="64" y="82"/>
                  </a:lnTo>
                  <a:lnTo>
                    <a:pt x="64" y="82"/>
                  </a:lnTo>
                  <a:lnTo>
                    <a:pt x="50" y="86"/>
                  </a:lnTo>
                  <a:lnTo>
                    <a:pt x="50" y="86"/>
                  </a:lnTo>
                  <a:lnTo>
                    <a:pt x="38" y="86"/>
                  </a:lnTo>
                  <a:lnTo>
                    <a:pt x="38" y="86"/>
                  </a:lnTo>
                  <a:lnTo>
                    <a:pt x="28" y="84"/>
                  </a:lnTo>
                  <a:lnTo>
                    <a:pt x="20" y="82"/>
                  </a:lnTo>
                  <a:lnTo>
                    <a:pt x="12" y="80"/>
                  </a:lnTo>
                  <a:lnTo>
                    <a:pt x="6" y="74"/>
                  </a:lnTo>
                  <a:lnTo>
                    <a:pt x="6" y="74"/>
                  </a:lnTo>
                  <a:lnTo>
                    <a:pt x="2" y="68"/>
                  </a:lnTo>
                  <a:lnTo>
                    <a:pt x="0" y="60"/>
                  </a:lnTo>
                  <a:lnTo>
                    <a:pt x="0" y="52"/>
                  </a:lnTo>
                  <a:lnTo>
                    <a:pt x="0" y="42"/>
                  </a:lnTo>
                  <a:lnTo>
                    <a:pt x="0" y="42"/>
                  </a:lnTo>
                  <a:lnTo>
                    <a:pt x="2" y="32"/>
                  </a:lnTo>
                  <a:lnTo>
                    <a:pt x="6" y="22"/>
                  </a:lnTo>
                  <a:lnTo>
                    <a:pt x="6" y="22"/>
                  </a:lnTo>
                  <a:lnTo>
                    <a:pt x="10" y="16"/>
                  </a:lnTo>
                  <a:lnTo>
                    <a:pt x="14" y="10"/>
                  </a:lnTo>
                  <a:lnTo>
                    <a:pt x="14" y="10"/>
                  </a:lnTo>
                  <a:lnTo>
                    <a:pt x="20" y="6"/>
                  </a:lnTo>
                  <a:lnTo>
                    <a:pt x="28" y="2"/>
                  </a:lnTo>
                  <a:lnTo>
                    <a:pt x="28" y="2"/>
                  </a:lnTo>
                  <a:lnTo>
                    <a:pt x="42" y="0"/>
                  </a:lnTo>
                  <a:lnTo>
                    <a:pt x="42" y="0"/>
                  </a:lnTo>
                  <a:lnTo>
                    <a:pt x="50" y="2"/>
                  </a:lnTo>
                  <a:lnTo>
                    <a:pt x="58" y="4"/>
                  </a:lnTo>
                  <a:lnTo>
                    <a:pt x="58" y="4"/>
                  </a:lnTo>
                  <a:lnTo>
                    <a:pt x="64" y="8"/>
                  </a:lnTo>
                  <a:lnTo>
                    <a:pt x="70" y="12"/>
                  </a:lnTo>
                  <a:lnTo>
                    <a:pt x="70" y="12"/>
                  </a:lnTo>
                  <a:lnTo>
                    <a:pt x="72" y="18"/>
                  </a:lnTo>
                  <a:lnTo>
                    <a:pt x="74" y="26"/>
                  </a:lnTo>
                  <a:lnTo>
                    <a:pt x="74" y="26"/>
                  </a:lnTo>
                  <a:lnTo>
                    <a:pt x="74" y="44"/>
                  </a:lnTo>
                  <a:lnTo>
                    <a:pt x="74" y="46"/>
                  </a:lnTo>
                  <a:lnTo>
                    <a:pt x="12" y="46"/>
                  </a:lnTo>
                  <a:close/>
                  <a:moveTo>
                    <a:pt x="62" y="26"/>
                  </a:moveTo>
                  <a:lnTo>
                    <a:pt x="62" y="26"/>
                  </a:lnTo>
                  <a:lnTo>
                    <a:pt x="58" y="18"/>
                  </a:lnTo>
                  <a:lnTo>
                    <a:pt x="58" y="18"/>
                  </a:lnTo>
                  <a:lnTo>
                    <a:pt x="56" y="14"/>
                  </a:lnTo>
                  <a:lnTo>
                    <a:pt x="52" y="10"/>
                  </a:lnTo>
                  <a:lnTo>
                    <a:pt x="52" y="10"/>
                  </a:lnTo>
                  <a:lnTo>
                    <a:pt x="48" y="10"/>
                  </a:lnTo>
                  <a:lnTo>
                    <a:pt x="40" y="8"/>
                  </a:lnTo>
                  <a:lnTo>
                    <a:pt x="40" y="8"/>
                  </a:lnTo>
                  <a:lnTo>
                    <a:pt x="30" y="10"/>
                  </a:lnTo>
                  <a:lnTo>
                    <a:pt x="22" y="16"/>
                  </a:lnTo>
                  <a:lnTo>
                    <a:pt x="22" y="16"/>
                  </a:lnTo>
                  <a:lnTo>
                    <a:pt x="16" y="26"/>
                  </a:lnTo>
                  <a:lnTo>
                    <a:pt x="14" y="38"/>
                  </a:lnTo>
                  <a:lnTo>
                    <a:pt x="60" y="38"/>
                  </a:lnTo>
                  <a:lnTo>
                    <a:pt x="60" y="38"/>
                  </a:lnTo>
                  <a:lnTo>
                    <a:pt x="62" y="26"/>
                  </a:lnTo>
                  <a:lnTo>
                    <a:pt x="62" y="26"/>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sp>
          <p:nvSpPr>
            <p:cNvPr id="97" name="Freeform 27"/>
            <p:cNvSpPr>
              <a:spLocks noEditPoints="1"/>
            </p:cNvSpPr>
            <p:nvPr userDrawn="1"/>
          </p:nvSpPr>
          <p:spPr bwMode="auto">
            <a:xfrm>
              <a:off x="8904707" y="729148"/>
              <a:ext cx="34940" cy="34940"/>
            </a:xfrm>
            <a:custGeom>
              <a:avLst/>
              <a:gdLst/>
              <a:ahLst/>
              <a:cxnLst>
                <a:cxn ang="0">
                  <a:pos x="104" y="63"/>
                </a:cxn>
                <a:cxn ang="0">
                  <a:pos x="96" y="81"/>
                </a:cxn>
                <a:cxn ang="0">
                  <a:pos x="82" y="95"/>
                </a:cxn>
                <a:cxn ang="0">
                  <a:pos x="62" y="103"/>
                </a:cxn>
                <a:cxn ang="0">
                  <a:pos x="42" y="103"/>
                </a:cxn>
                <a:cxn ang="0">
                  <a:pos x="24" y="95"/>
                </a:cxn>
                <a:cxn ang="0">
                  <a:pos x="9" y="81"/>
                </a:cxn>
                <a:cxn ang="0">
                  <a:pos x="0" y="63"/>
                </a:cxn>
                <a:cxn ang="0">
                  <a:pos x="0" y="42"/>
                </a:cxn>
                <a:cxn ang="0">
                  <a:pos x="9" y="23"/>
                </a:cxn>
                <a:cxn ang="0">
                  <a:pos x="24" y="9"/>
                </a:cxn>
                <a:cxn ang="0">
                  <a:pos x="42" y="1"/>
                </a:cxn>
                <a:cxn ang="0">
                  <a:pos x="62" y="1"/>
                </a:cxn>
                <a:cxn ang="0">
                  <a:pos x="82" y="9"/>
                </a:cxn>
                <a:cxn ang="0">
                  <a:pos x="96" y="23"/>
                </a:cxn>
                <a:cxn ang="0">
                  <a:pos x="104" y="42"/>
                </a:cxn>
                <a:cxn ang="0">
                  <a:pos x="96" y="53"/>
                </a:cxn>
                <a:cxn ang="0">
                  <a:pos x="93" y="36"/>
                </a:cxn>
                <a:cxn ang="0">
                  <a:pos x="83" y="22"/>
                </a:cxn>
                <a:cxn ang="0">
                  <a:pos x="69" y="11"/>
                </a:cxn>
                <a:cxn ang="0">
                  <a:pos x="52" y="9"/>
                </a:cxn>
                <a:cxn ang="0">
                  <a:pos x="35" y="11"/>
                </a:cxn>
                <a:cxn ang="0">
                  <a:pos x="21" y="22"/>
                </a:cxn>
                <a:cxn ang="0">
                  <a:pos x="12" y="36"/>
                </a:cxn>
                <a:cxn ang="0">
                  <a:pos x="8" y="53"/>
                </a:cxn>
                <a:cxn ang="0">
                  <a:pos x="12" y="69"/>
                </a:cxn>
                <a:cxn ang="0">
                  <a:pos x="21" y="84"/>
                </a:cxn>
                <a:cxn ang="0">
                  <a:pos x="35" y="93"/>
                </a:cxn>
                <a:cxn ang="0">
                  <a:pos x="52" y="96"/>
                </a:cxn>
                <a:cxn ang="0">
                  <a:pos x="69" y="93"/>
                </a:cxn>
                <a:cxn ang="0">
                  <a:pos x="83" y="84"/>
                </a:cxn>
                <a:cxn ang="0">
                  <a:pos x="93" y="69"/>
                </a:cxn>
                <a:cxn ang="0">
                  <a:pos x="96" y="53"/>
                </a:cxn>
                <a:cxn ang="0">
                  <a:pos x="51" y="58"/>
                </a:cxn>
                <a:cxn ang="0">
                  <a:pos x="34" y="78"/>
                </a:cxn>
                <a:cxn ang="0">
                  <a:pos x="52" y="24"/>
                </a:cxn>
                <a:cxn ang="0">
                  <a:pos x="68" y="28"/>
                </a:cxn>
                <a:cxn ang="0">
                  <a:pos x="73" y="37"/>
                </a:cxn>
                <a:cxn ang="0">
                  <a:pos x="71" y="46"/>
                </a:cxn>
                <a:cxn ang="0">
                  <a:pos x="66" y="54"/>
                </a:cxn>
                <a:cxn ang="0">
                  <a:pos x="65" y="78"/>
                </a:cxn>
                <a:cxn ang="0">
                  <a:pos x="62" y="36"/>
                </a:cxn>
                <a:cxn ang="0">
                  <a:pos x="56" y="31"/>
                </a:cxn>
                <a:cxn ang="0">
                  <a:pos x="43" y="51"/>
                </a:cxn>
                <a:cxn ang="0">
                  <a:pos x="56" y="51"/>
                </a:cxn>
                <a:cxn ang="0">
                  <a:pos x="62" y="46"/>
                </a:cxn>
              </a:cxnLst>
              <a:rect l="0" t="0" r="r" b="b"/>
              <a:pathLst>
                <a:path w="105" h="104">
                  <a:moveTo>
                    <a:pt x="105" y="53"/>
                  </a:moveTo>
                  <a:lnTo>
                    <a:pt x="105" y="53"/>
                  </a:lnTo>
                  <a:lnTo>
                    <a:pt x="104" y="63"/>
                  </a:lnTo>
                  <a:lnTo>
                    <a:pt x="100" y="72"/>
                  </a:lnTo>
                  <a:lnTo>
                    <a:pt x="100" y="72"/>
                  </a:lnTo>
                  <a:lnTo>
                    <a:pt x="96" y="81"/>
                  </a:lnTo>
                  <a:lnTo>
                    <a:pt x="90" y="89"/>
                  </a:lnTo>
                  <a:lnTo>
                    <a:pt x="90" y="89"/>
                  </a:lnTo>
                  <a:lnTo>
                    <a:pt x="82" y="95"/>
                  </a:lnTo>
                  <a:lnTo>
                    <a:pt x="73" y="100"/>
                  </a:lnTo>
                  <a:lnTo>
                    <a:pt x="73" y="100"/>
                  </a:lnTo>
                  <a:lnTo>
                    <a:pt x="62" y="103"/>
                  </a:lnTo>
                  <a:lnTo>
                    <a:pt x="52" y="104"/>
                  </a:lnTo>
                  <a:lnTo>
                    <a:pt x="52" y="104"/>
                  </a:lnTo>
                  <a:lnTo>
                    <a:pt x="42" y="103"/>
                  </a:lnTo>
                  <a:lnTo>
                    <a:pt x="31" y="100"/>
                  </a:lnTo>
                  <a:lnTo>
                    <a:pt x="31" y="100"/>
                  </a:lnTo>
                  <a:lnTo>
                    <a:pt x="24" y="95"/>
                  </a:lnTo>
                  <a:lnTo>
                    <a:pt x="16" y="89"/>
                  </a:lnTo>
                  <a:lnTo>
                    <a:pt x="16" y="89"/>
                  </a:lnTo>
                  <a:lnTo>
                    <a:pt x="9" y="81"/>
                  </a:lnTo>
                  <a:lnTo>
                    <a:pt x="4" y="72"/>
                  </a:lnTo>
                  <a:lnTo>
                    <a:pt x="4" y="72"/>
                  </a:lnTo>
                  <a:lnTo>
                    <a:pt x="0" y="63"/>
                  </a:lnTo>
                  <a:lnTo>
                    <a:pt x="0" y="53"/>
                  </a:lnTo>
                  <a:lnTo>
                    <a:pt x="0" y="53"/>
                  </a:lnTo>
                  <a:lnTo>
                    <a:pt x="0" y="42"/>
                  </a:lnTo>
                  <a:lnTo>
                    <a:pt x="4" y="32"/>
                  </a:lnTo>
                  <a:lnTo>
                    <a:pt x="4" y="32"/>
                  </a:lnTo>
                  <a:lnTo>
                    <a:pt x="9" y="23"/>
                  </a:lnTo>
                  <a:lnTo>
                    <a:pt x="16" y="15"/>
                  </a:lnTo>
                  <a:lnTo>
                    <a:pt x="16" y="15"/>
                  </a:lnTo>
                  <a:lnTo>
                    <a:pt x="24" y="9"/>
                  </a:lnTo>
                  <a:lnTo>
                    <a:pt x="31" y="4"/>
                  </a:lnTo>
                  <a:lnTo>
                    <a:pt x="31" y="4"/>
                  </a:lnTo>
                  <a:lnTo>
                    <a:pt x="42" y="1"/>
                  </a:lnTo>
                  <a:lnTo>
                    <a:pt x="52" y="0"/>
                  </a:lnTo>
                  <a:lnTo>
                    <a:pt x="52" y="0"/>
                  </a:lnTo>
                  <a:lnTo>
                    <a:pt x="62" y="1"/>
                  </a:lnTo>
                  <a:lnTo>
                    <a:pt x="73" y="4"/>
                  </a:lnTo>
                  <a:lnTo>
                    <a:pt x="73" y="4"/>
                  </a:lnTo>
                  <a:lnTo>
                    <a:pt x="82" y="9"/>
                  </a:lnTo>
                  <a:lnTo>
                    <a:pt x="90" y="15"/>
                  </a:lnTo>
                  <a:lnTo>
                    <a:pt x="90" y="15"/>
                  </a:lnTo>
                  <a:lnTo>
                    <a:pt x="96" y="23"/>
                  </a:lnTo>
                  <a:lnTo>
                    <a:pt x="100" y="32"/>
                  </a:lnTo>
                  <a:lnTo>
                    <a:pt x="100" y="32"/>
                  </a:lnTo>
                  <a:lnTo>
                    <a:pt x="104" y="42"/>
                  </a:lnTo>
                  <a:lnTo>
                    <a:pt x="105" y="53"/>
                  </a:lnTo>
                  <a:lnTo>
                    <a:pt x="105" y="53"/>
                  </a:lnTo>
                  <a:close/>
                  <a:moveTo>
                    <a:pt x="96" y="53"/>
                  </a:moveTo>
                  <a:lnTo>
                    <a:pt x="96" y="53"/>
                  </a:lnTo>
                  <a:lnTo>
                    <a:pt x="96" y="44"/>
                  </a:lnTo>
                  <a:lnTo>
                    <a:pt x="93" y="36"/>
                  </a:lnTo>
                  <a:lnTo>
                    <a:pt x="93" y="36"/>
                  </a:lnTo>
                  <a:lnTo>
                    <a:pt x="88" y="28"/>
                  </a:lnTo>
                  <a:lnTo>
                    <a:pt x="83" y="22"/>
                  </a:lnTo>
                  <a:lnTo>
                    <a:pt x="83" y="22"/>
                  </a:lnTo>
                  <a:lnTo>
                    <a:pt x="77" y="17"/>
                  </a:lnTo>
                  <a:lnTo>
                    <a:pt x="69" y="11"/>
                  </a:lnTo>
                  <a:lnTo>
                    <a:pt x="69" y="11"/>
                  </a:lnTo>
                  <a:lnTo>
                    <a:pt x="61" y="9"/>
                  </a:lnTo>
                  <a:lnTo>
                    <a:pt x="52" y="9"/>
                  </a:lnTo>
                  <a:lnTo>
                    <a:pt x="52" y="9"/>
                  </a:lnTo>
                  <a:lnTo>
                    <a:pt x="43" y="9"/>
                  </a:lnTo>
                  <a:lnTo>
                    <a:pt x="35" y="11"/>
                  </a:lnTo>
                  <a:lnTo>
                    <a:pt x="35" y="11"/>
                  </a:lnTo>
                  <a:lnTo>
                    <a:pt x="28" y="17"/>
                  </a:lnTo>
                  <a:lnTo>
                    <a:pt x="21" y="22"/>
                  </a:lnTo>
                  <a:lnTo>
                    <a:pt x="21" y="22"/>
                  </a:lnTo>
                  <a:lnTo>
                    <a:pt x="16" y="28"/>
                  </a:lnTo>
                  <a:lnTo>
                    <a:pt x="12" y="36"/>
                  </a:lnTo>
                  <a:lnTo>
                    <a:pt x="12" y="36"/>
                  </a:lnTo>
                  <a:lnTo>
                    <a:pt x="9" y="44"/>
                  </a:lnTo>
                  <a:lnTo>
                    <a:pt x="8" y="53"/>
                  </a:lnTo>
                  <a:lnTo>
                    <a:pt x="8" y="53"/>
                  </a:lnTo>
                  <a:lnTo>
                    <a:pt x="9" y="62"/>
                  </a:lnTo>
                  <a:lnTo>
                    <a:pt x="12" y="69"/>
                  </a:lnTo>
                  <a:lnTo>
                    <a:pt x="12" y="69"/>
                  </a:lnTo>
                  <a:lnTo>
                    <a:pt x="16" y="77"/>
                  </a:lnTo>
                  <a:lnTo>
                    <a:pt x="21" y="84"/>
                  </a:lnTo>
                  <a:lnTo>
                    <a:pt x="21" y="84"/>
                  </a:lnTo>
                  <a:lnTo>
                    <a:pt x="28" y="89"/>
                  </a:lnTo>
                  <a:lnTo>
                    <a:pt x="35" y="93"/>
                  </a:lnTo>
                  <a:lnTo>
                    <a:pt x="35" y="93"/>
                  </a:lnTo>
                  <a:lnTo>
                    <a:pt x="43" y="95"/>
                  </a:lnTo>
                  <a:lnTo>
                    <a:pt x="52" y="96"/>
                  </a:lnTo>
                  <a:lnTo>
                    <a:pt x="52" y="96"/>
                  </a:lnTo>
                  <a:lnTo>
                    <a:pt x="61" y="95"/>
                  </a:lnTo>
                  <a:lnTo>
                    <a:pt x="69" y="93"/>
                  </a:lnTo>
                  <a:lnTo>
                    <a:pt x="69" y="93"/>
                  </a:lnTo>
                  <a:lnTo>
                    <a:pt x="77" y="89"/>
                  </a:lnTo>
                  <a:lnTo>
                    <a:pt x="83" y="84"/>
                  </a:lnTo>
                  <a:lnTo>
                    <a:pt x="83" y="84"/>
                  </a:lnTo>
                  <a:lnTo>
                    <a:pt x="88" y="77"/>
                  </a:lnTo>
                  <a:lnTo>
                    <a:pt x="93" y="69"/>
                  </a:lnTo>
                  <a:lnTo>
                    <a:pt x="93" y="69"/>
                  </a:lnTo>
                  <a:lnTo>
                    <a:pt x="96" y="62"/>
                  </a:lnTo>
                  <a:lnTo>
                    <a:pt x="96" y="53"/>
                  </a:lnTo>
                  <a:lnTo>
                    <a:pt x="96" y="53"/>
                  </a:lnTo>
                  <a:close/>
                  <a:moveTo>
                    <a:pt x="65" y="78"/>
                  </a:moveTo>
                  <a:lnTo>
                    <a:pt x="51" y="58"/>
                  </a:lnTo>
                  <a:lnTo>
                    <a:pt x="43" y="58"/>
                  </a:lnTo>
                  <a:lnTo>
                    <a:pt x="43" y="78"/>
                  </a:lnTo>
                  <a:lnTo>
                    <a:pt x="34" y="78"/>
                  </a:lnTo>
                  <a:lnTo>
                    <a:pt x="34" y="24"/>
                  </a:lnTo>
                  <a:lnTo>
                    <a:pt x="52" y="24"/>
                  </a:lnTo>
                  <a:lnTo>
                    <a:pt x="52" y="24"/>
                  </a:lnTo>
                  <a:lnTo>
                    <a:pt x="61" y="26"/>
                  </a:lnTo>
                  <a:lnTo>
                    <a:pt x="68" y="28"/>
                  </a:lnTo>
                  <a:lnTo>
                    <a:pt x="68" y="28"/>
                  </a:lnTo>
                  <a:lnTo>
                    <a:pt x="70" y="31"/>
                  </a:lnTo>
                  <a:lnTo>
                    <a:pt x="71" y="33"/>
                  </a:lnTo>
                  <a:lnTo>
                    <a:pt x="73" y="37"/>
                  </a:lnTo>
                  <a:lnTo>
                    <a:pt x="73" y="41"/>
                  </a:lnTo>
                  <a:lnTo>
                    <a:pt x="73" y="41"/>
                  </a:lnTo>
                  <a:lnTo>
                    <a:pt x="71" y="46"/>
                  </a:lnTo>
                  <a:lnTo>
                    <a:pt x="70" y="50"/>
                  </a:lnTo>
                  <a:lnTo>
                    <a:pt x="70" y="50"/>
                  </a:lnTo>
                  <a:lnTo>
                    <a:pt x="66" y="54"/>
                  </a:lnTo>
                  <a:lnTo>
                    <a:pt x="60" y="57"/>
                  </a:lnTo>
                  <a:lnTo>
                    <a:pt x="77" y="78"/>
                  </a:lnTo>
                  <a:lnTo>
                    <a:pt x="65" y="78"/>
                  </a:lnTo>
                  <a:close/>
                  <a:moveTo>
                    <a:pt x="64" y="41"/>
                  </a:moveTo>
                  <a:lnTo>
                    <a:pt x="64" y="41"/>
                  </a:lnTo>
                  <a:lnTo>
                    <a:pt x="62" y="36"/>
                  </a:lnTo>
                  <a:lnTo>
                    <a:pt x="60" y="33"/>
                  </a:lnTo>
                  <a:lnTo>
                    <a:pt x="60" y="33"/>
                  </a:lnTo>
                  <a:lnTo>
                    <a:pt x="56" y="31"/>
                  </a:lnTo>
                  <a:lnTo>
                    <a:pt x="51" y="31"/>
                  </a:lnTo>
                  <a:lnTo>
                    <a:pt x="43" y="31"/>
                  </a:lnTo>
                  <a:lnTo>
                    <a:pt x="43" y="51"/>
                  </a:lnTo>
                  <a:lnTo>
                    <a:pt x="51" y="51"/>
                  </a:lnTo>
                  <a:lnTo>
                    <a:pt x="51" y="51"/>
                  </a:lnTo>
                  <a:lnTo>
                    <a:pt x="56" y="51"/>
                  </a:lnTo>
                  <a:lnTo>
                    <a:pt x="60" y="49"/>
                  </a:lnTo>
                  <a:lnTo>
                    <a:pt x="60" y="49"/>
                  </a:lnTo>
                  <a:lnTo>
                    <a:pt x="62" y="46"/>
                  </a:lnTo>
                  <a:lnTo>
                    <a:pt x="64" y="41"/>
                  </a:lnTo>
                  <a:lnTo>
                    <a:pt x="64" y="41"/>
                  </a:lnTo>
                  <a:close/>
                </a:path>
              </a:pathLst>
            </a:custGeom>
            <a:solidFill>
              <a:schemeClr val="tx1">
                <a:lumMod val="85000"/>
                <a:lumOff val="1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3200"/>
            </a:p>
          </p:txBody>
        </p:sp>
      </p:grpSp>
      <p:sp>
        <p:nvSpPr>
          <p:cNvPr id="39" name="Text Box 40"/>
          <p:cNvSpPr txBox="1">
            <a:spLocks noChangeArrowheads="1"/>
          </p:cNvSpPr>
          <p:nvPr userDrawn="1"/>
        </p:nvSpPr>
        <p:spPr bwMode="auto">
          <a:xfrm>
            <a:off x="106681" y="6619763"/>
            <a:ext cx="8768756" cy="276983"/>
          </a:xfrm>
          <a:prstGeom prst="rect">
            <a:avLst/>
          </a:prstGeom>
          <a:noFill/>
          <a:ln w="9525">
            <a:noFill/>
            <a:miter lim="800000"/>
            <a:headEnd/>
            <a:tailEnd/>
          </a:ln>
          <a:effectLst/>
        </p:spPr>
        <p:txBody>
          <a:bodyPr wrap="square" lIns="121905" tIns="60952" rIns="121905" bIns="60952">
            <a:spAutoFit/>
          </a:bodyPr>
          <a:lstStyle/>
          <a:p>
            <a:pPr algn="l">
              <a:defRPr/>
            </a:pPr>
            <a:r>
              <a:rPr lang="en-US" sz="1000" dirty="0">
                <a:solidFill>
                  <a:schemeClr val="bg1">
                    <a:lumMod val="50000"/>
                  </a:schemeClr>
                </a:solidFill>
              </a:rPr>
              <a:t>Proprietary and Confidential</a:t>
            </a:r>
            <a:endParaRPr lang="en-US" sz="1400" dirty="0">
              <a:solidFill>
                <a:schemeClr val="bg1">
                  <a:lumMod val="50000"/>
                </a:schemeClr>
              </a:solidFill>
              <a:latin typeface="+mn-lt"/>
              <a:cs typeface="Arial" charset="0"/>
            </a:endParaRPr>
          </a:p>
        </p:txBody>
      </p:sp>
      <p:sp>
        <p:nvSpPr>
          <p:cNvPr id="41" name="Rectangle 40"/>
          <p:cNvSpPr/>
          <p:nvPr userDrawn="1"/>
        </p:nvSpPr>
        <p:spPr>
          <a:xfrm rot="5400000">
            <a:off x="-3356658" y="3343957"/>
            <a:ext cx="6870699" cy="15738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Tree>
  </p:cSld>
  <p:clrMap bg1="lt1" tx1="dk1" bg2="lt2" tx2="dk2" accent1="accent1" accent2="accent2" accent3="accent3" accent4="accent4" accent5="accent5" accent6="accent6" hlink="hlink" folHlink="folHlink"/>
  <p:sldLayoutIdLst>
    <p:sldLayoutId id="2147483693" r:id="rId1"/>
    <p:sldLayoutId id="2147483699" r:id="rId2"/>
    <p:sldLayoutId id="2147483695" r:id="rId3"/>
    <p:sldLayoutId id="2147483700" r:id="rId4"/>
    <p:sldLayoutId id="2147483701" r:id="rId5"/>
    <p:sldLayoutId id="2147483696" r:id="rId6"/>
    <p:sldLayoutId id="2147483697" r:id="rId7"/>
    <p:sldLayoutId id="2147483698" r:id="rId8"/>
    <p:sldLayoutId id="2147483702" r:id="rId9"/>
    <p:sldLayoutId id="2147483665" r:id="rId10"/>
  </p:sldLayoutIdLst>
  <p:transition>
    <p:fade/>
  </p:transition>
  <p:hf hdr="0" ftr="0" dt="0"/>
  <p:txStyles>
    <p:titleStyle>
      <a:lvl1pPr algn="ctr" rtl="0" eaLnBrk="1" fontAlgn="base" hangingPunct="1">
        <a:spcBef>
          <a:spcPct val="0"/>
        </a:spcBef>
        <a:spcAft>
          <a:spcPct val="0"/>
        </a:spcAft>
        <a:defRPr sz="5867">
          <a:solidFill>
            <a:schemeClr val="tx2"/>
          </a:solidFill>
          <a:latin typeface="+mj-lt"/>
          <a:ea typeface="+mj-ea"/>
          <a:cs typeface="+mj-cs"/>
        </a:defRPr>
      </a:lvl1pPr>
      <a:lvl2pPr algn="ctr" rtl="0" eaLnBrk="1" fontAlgn="base" hangingPunct="1">
        <a:spcBef>
          <a:spcPct val="0"/>
        </a:spcBef>
        <a:spcAft>
          <a:spcPct val="0"/>
        </a:spcAft>
        <a:defRPr sz="5867">
          <a:solidFill>
            <a:schemeClr val="tx2"/>
          </a:solidFill>
          <a:latin typeface="Times New Roman" charset="0"/>
          <a:cs typeface="Times New Roman" charset="0"/>
        </a:defRPr>
      </a:lvl2pPr>
      <a:lvl3pPr algn="ctr" rtl="0" eaLnBrk="1" fontAlgn="base" hangingPunct="1">
        <a:spcBef>
          <a:spcPct val="0"/>
        </a:spcBef>
        <a:spcAft>
          <a:spcPct val="0"/>
        </a:spcAft>
        <a:defRPr sz="5867">
          <a:solidFill>
            <a:schemeClr val="tx2"/>
          </a:solidFill>
          <a:latin typeface="Times New Roman" charset="0"/>
          <a:cs typeface="Times New Roman" charset="0"/>
        </a:defRPr>
      </a:lvl3pPr>
      <a:lvl4pPr algn="ctr" rtl="0" eaLnBrk="1" fontAlgn="base" hangingPunct="1">
        <a:spcBef>
          <a:spcPct val="0"/>
        </a:spcBef>
        <a:spcAft>
          <a:spcPct val="0"/>
        </a:spcAft>
        <a:defRPr sz="5867">
          <a:solidFill>
            <a:schemeClr val="tx2"/>
          </a:solidFill>
          <a:latin typeface="Times New Roman" charset="0"/>
          <a:cs typeface="Times New Roman" charset="0"/>
        </a:defRPr>
      </a:lvl4pPr>
      <a:lvl5pPr algn="ctr" rtl="0" eaLnBrk="1" fontAlgn="base" hangingPunct="1">
        <a:spcBef>
          <a:spcPct val="0"/>
        </a:spcBef>
        <a:spcAft>
          <a:spcPct val="0"/>
        </a:spcAft>
        <a:defRPr sz="5867">
          <a:solidFill>
            <a:schemeClr val="tx2"/>
          </a:solidFill>
          <a:latin typeface="Times New Roman" charset="0"/>
          <a:cs typeface="Times New Roman" charset="0"/>
        </a:defRPr>
      </a:lvl5pPr>
      <a:lvl6pPr marL="609585" algn="ctr" rtl="0" eaLnBrk="1" fontAlgn="base" hangingPunct="1">
        <a:spcBef>
          <a:spcPct val="0"/>
        </a:spcBef>
        <a:spcAft>
          <a:spcPct val="0"/>
        </a:spcAft>
        <a:defRPr sz="5867">
          <a:solidFill>
            <a:schemeClr val="tx2"/>
          </a:solidFill>
          <a:latin typeface="Times New Roman" charset="0"/>
          <a:cs typeface="Times New Roman" charset="0"/>
        </a:defRPr>
      </a:lvl6pPr>
      <a:lvl7pPr marL="1219170" algn="ctr" rtl="0" eaLnBrk="1" fontAlgn="base" hangingPunct="1">
        <a:spcBef>
          <a:spcPct val="0"/>
        </a:spcBef>
        <a:spcAft>
          <a:spcPct val="0"/>
        </a:spcAft>
        <a:defRPr sz="5867">
          <a:solidFill>
            <a:schemeClr val="tx2"/>
          </a:solidFill>
          <a:latin typeface="Times New Roman" charset="0"/>
          <a:cs typeface="Times New Roman" charset="0"/>
        </a:defRPr>
      </a:lvl7pPr>
      <a:lvl8pPr marL="1828754" algn="ctr" rtl="0" eaLnBrk="1" fontAlgn="base" hangingPunct="1">
        <a:spcBef>
          <a:spcPct val="0"/>
        </a:spcBef>
        <a:spcAft>
          <a:spcPct val="0"/>
        </a:spcAft>
        <a:defRPr sz="5867">
          <a:solidFill>
            <a:schemeClr val="tx2"/>
          </a:solidFill>
          <a:latin typeface="Times New Roman" charset="0"/>
          <a:cs typeface="Times New Roman" charset="0"/>
        </a:defRPr>
      </a:lvl8pPr>
      <a:lvl9pPr marL="2438339" algn="ctr" rtl="0" eaLnBrk="1" fontAlgn="base" hangingPunct="1">
        <a:spcBef>
          <a:spcPct val="0"/>
        </a:spcBef>
        <a:spcAft>
          <a:spcPct val="0"/>
        </a:spcAft>
        <a:defRPr sz="5867">
          <a:solidFill>
            <a:schemeClr val="tx2"/>
          </a:solidFill>
          <a:latin typeface="Times New Roman" charset="0"/>
          <a:cs typeface="Times New Roman" charset="0"/>
        </a:defRPr>
      </a:lvl9pPr>
    </p:titleStyle>
    <p:bodyStyle>
      <a:lvl1pPr marL="457189" indent="-457189" algn="l" rtl="0" eaLnBrk="1" fontAlgn="base" hangingPunct="1">
        <a:spcBef>
          <a:spcPct val="20000"/>
        </a:spcBef>
        <a:spcAft>
          <a:spcPct val="0"/>
        </a:spcAft>
        <a:buChar char="•"/>
        <a:defRPr sz="4267">
          <a:solidFill>
            <a:schemeClr val="tx1"/>
          </a:solidFill>
          <a:latin typeface="+mn-lt"/>
          <a:ea typeface="+mn-ea"/>
          <a:cs typeface="+mn-cs"/>
        </a:defRPr>
      </a:lvl1pPr>
      <a:lvl2pPr marL="990575" indent="-380990" algn="l" rtl="0" eaLnBrk="1" fontAlgn="base" hangingPunct="1">
        <a:spcBef>
          <a:spcPct val="20000"/>
        </a:spcBef>
        <a:spcAft>
          <a:spcPct val="0"/>
        </a:spcAft>
        <a:buChar char="–"/>
        <a:defRPr sz="3733">
          <a:solidFill>
            <a:schemeClr val="tx1"/>
          </a:solidFill>
          <a:latin typeface="+mn-lt"/>
          <a:cs typeface="+mn-cs"/>
        </a:defRPr>
      </a:lvl2pPr>
      <a:lvl3pPr marL="1523962" indent="-304792" algn="l" rtl="0" eaLnBrk="1" fontAlgn="base" hangingPunct="1">
        <a:spcBef>
          <a:spcPct val="20000"/>
        </a:spcBef>
        <a:spcAft>
          <a:spcPct val="0"/>
        </a:spcAft>
        <a:buChar char="•"/>
        <a:defRPr sz="3200">
          <a:solidFill>
            <a:schemeClr val="tx1"/>
          </a:solidFill>
          <a:latin typeface="+mn-lt"/>
          <a:cs typeface="+mn-cs"/>
        </a:defRPr>
      </a:lvl3pPr>
      <a:lvl4pPr marL="2133547" indent="-304792" algn="l" rtl="0" eaLnBrk="1" fontAlgn="base" hangingPunct="1">
        <a:spcBef>
          <a:spcPct val="20000"/>
        </a:spcBef>
        <a:spcAft>
          <a:spcPct val="0"/>
        </a:spcAft>
        <a:buChar char="–"/>
        <a:defRPr sz="2667">
          <a:solidFill>
            <a:schemeClr val="tx1"/>
          </a:solidFill>
          <a:latin typeface="+mn-lt"/>
          <a:cs typeface="+mn-cs"/>
        </a:defRPr>
      </a:lvl4pPr>
      <a:lvl5pPr marL="2743131" indent="-304792" algn="l" rtl="0" eaLnBrk="1" fontAlgn="base" hangingPunct="1">
        <a:spcBef>
          <a:spcPct val="20000"/>
        </a:spcBef>
        <a:spcAft>
          <a:spcPct val="0"/>
        </a:spcAft>
        <a:buChar char="»"/>
        <a:defRPr sz="2667">
          <a:solidFill>
            <a:schemeClr val="tx1"/>
          </a:solidFill>
          <a:latin typeface="+mn-lt"/>
          <a:cs typeface="+mn-cs"/>
        </a:defRPr>
      </a:lvl5pPr>
      <a:lvl6pPr marL="3352716" indent="-304792" algn="l" rtl="0" eaLnBrk="1" fontAlgn="base" hangingPunct="1">
        <a:spcBef>
          <a:spcPct val="20000"/>
        </a:spcBef>
        <a:spcAft>
          <a:spcPct val="0"/>
        </a:spcAft>
        <a:buChar char="»"/>
        <a:defRPr sz="2667">
          <a:solidFill>
            <a:schemeClr val="tx1"/>
          </a:solidFill>
          <a:latin typeface="+mn-lt"/>
          <a:cs typeface="+mn-cs"/>
        </a:defRPr>
      </a:lvl6pPr>
      <a:lvl7pPr marL="3962301" indent="-304792" algn="l" rtl="0" eaLnBrk="1" fontAlgn="base" hangingPunct="1">
        <a:spcBef>
          <a:spcPct val="20000"/>
        </a:spcBef>
        <a:spcAft>
          <a:spcPct val="0"/>
        </a:spcAft>
        <a:buChar char="»"/>
        <a:defRPr sz="2667">
          <a:solidFill>
            <a:schemeClr val="tx1"/>
          </a:solidFill>
          <a:latin typeface="+mn-lt"/>
          <a:cs typeface="+mn-cs"/>
        </a:defRPr>
      </a:lvl7pPr>
      <a:lvl8pPr marL="4571886" indent="-304792" algn="l" rtl="0" eaLnBrk="1" fontAlgn="base" hangingPunct="1">
        <a:spcBef>
          <a:spcPct val="20000"/>
        </a:spcBef>
        <a:spcAft>
          <a:spcPct val="0"/>
        </a:spcAft>
        <a:buChar char="»"/>
        <a:defRPr sz="2667">
          <a:solidFill>
            <a:schemeClr val="tx1"/>
          </a:solidFill>
          <a:latin typeface="+mn-lt"/>
          <a:cs typeface="+mn-cs"/>
        </a:defRPr>
      </a:lvl8pPr>
      <a:lvl9pPr marL="5181470" indent="-304792" algn="l" rtl="0" eaLnBrk="1" fontAlgn="base" hangingPunct="1">
        <a:spcBef>
          <a:spcPct val="20000"/>
        </a:spcBef>
        <a:spcAft>
          <a:spcPct val="0"/>
        </a:spcAft>
        <a:buChar char="»"/>
        <a:defRPr sz="2667">
          <a:solidFill>
            <a:schemeClr val="tx1"/>
          </a:solidFill>
          <a:latin typeface="+mn-lt"/>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64055" y="743743"/>
            <a:ext cx="6700479" cy="1279919"/>
          </a:xfrm>
        </p:spPr>
        <p:txBody>
          <a:bodyPr/>
          <a:lstStyle/>
          <a:p>
            <a:r>
              <a:rPr lang="en-US" sz="5400" dirty="0"/>
              <a:t>Starship</a:t>
            </a:r>
          </a:p>
        </p:txBody>
      </p:sp>
      <p:sp>
        <p:nvSpPr>
          <p:cNvPr id="6" name="Text Placeholder 5"/>
          <p:cNvSpPr>
            <a:spLocks noGrp="1"/>
          </p:cNvSpPr>
          <p:nvPr>
            <p:ph type="body" sz="quarter" idx="10"/>
          </p:nvPr>
        </p:nvSpPr>
        <p:spPr>
          <a:xfrm>
            <a:off x="817843" y="1500428"/>
            <a:ext cx="6700480" cy="481631"/>
          </a:xfrm>
        </p:spPr>
        <p:txBody>
          <a:bodyPr/>
          <a:lstStyle/>
          <a:p>
            <a:r>
              <a:rPr lang="en-US" sz="2400" dirty="0"/>
              <a:t>RAD Networks communications</a:t>
            </a:r>
          </a:p>
        </p:txBody>
      </p:sp>
      <p:sp>
        <p:nvSpPr>
          <p:cNvPr id="7" name="Text Placeholder 6"/>
          <p:cNvSpPr>
            <a:spLocks noGrp="1"/>
          </p:cNvSpPr>
          <p:nvPr>
            <p:ph type="body" sz="quarter" idx="12"/>
          </p:nvPr>
        </p:nvSpPr>
        <p:spPr>
          <a:xfrm>
            <a:off x="817843" y="2044814"/>
            <a:ext cx="6700480" cy="1612788"/>
          </a:xfrm>
        </p:spPr>
        <p:txBody>
          <a:bodyPr/>
          <a:lstStyle/>
          <a:p>
            <a:r>
              <a:rPr lang="en-US" dirty="0"/>
              <a:t>Students:</a:t>
            </a:r>
          </a:p>
          <a:p>
            <a:r>
              <a:rPr lang="en-US" dirty="0"/>
              <a:t>  Aviel </a:t>
            </a:r>
            <a:r>
              <a:rPr lang="en-US" dirty="0" err="1"/>
              <a:t>Avitan</a:t>
            </a:r>
            <a:endParaRPr lang="en-US" dirty="0"/>
          </a:p>
          <a:p>
            <a:r>
              <a:rPr lang="en-US" dirty="0"/>
              <a:t>  Amir </a:t>
            </a:r>
            <a:r>
              <a:rPr lang="en-US" dirty="0" err="1"/>
              <a:t>Loewenthal</a:t>
            </a:r>
            <a:endParaRPr lang="en-US" dirty="0"/>
          </a:p>
          <a:p>
            <a:endParaRPr lang="en-US" dirty="0"/>
          </a:p>
          <a:p>
            <a:r>
              <a:rPr lang="en-US" dirty="0"/>
              <a:t>RAD Mentor: </a:t>
            </a:r>
          </a:p>
          <a:p>
            <a:r>
              <a:rPr lang="en-US" dirty="0"/>
              <a:t>  Raz Oz</a:t>
            </a:r>
          </a:p>
        </p:txBody>
      </p:sp>
      <p:pic>
        <p:nvPicPr>
          <p:cNvPr id="9" name="Picture 8"/>
          <p:cNvPicPr>
            <a:picLocks noChangeAspect="1"/>
          </p:cNvPicPr>
          <p:nvPr/>
        </p:nvPicPr>
        <p:blipFill>
          <a:blip r:embed="rId2"/>
          <a:stretch>
            <a:fillRect/>
          </a:stretch>
        </p:blipFill>
        <p:spPr>
          <a:xfrm>
            <a:off x="161310" y="5588880"/>
            <a:ext cx="7303224" cy="1269120"/>
          </a:xfrm>
          <a:prstGeom prst="rect">
            <a:avLst/>
          </a:prstGeom>
        </p:spPr>
      </p:pic>
    </p:spTree>
    <p:extLst>
      <p:ext uri="{BB962C8B-B14F-4D97-AF65-F5344CB8AC3E}">
        <p14:creationId xmlns:p14="http://schemas.microsoft.com/office/powerpoint/2010/main" val="1428513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serve the web-client requests and send them to the appropriate service. Broker.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Corona-Web-Server</a:t>
            </a:r>
            <a:endParaRPr lang="he-IL" dirty="0"/>
          </a:p>
        </p:txBody>
      </p:sp>
    </p:spTree>
    <p:extLst>
      <p:ext uri="{BB962C8B-B14F-4D97-AF65-F5344CB8AC3E}">
        <p14:creationId xmlns:p14="http://schemas.microsoft.com/office/powerpoint/2010/main" val="4990015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get data about the Coronavirus from REST APIs in the internet. </a:t>
            </a:r>
            <a:endParaRPr lang="en-US" altLang="he-IL" sz="2400" dirty="0">
              <a:solidFill>
                <a:schemeClr val="tx1"/>
              </a:solidFill>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Health-Data-Service</a:t>
            </a:r>
            <a:endParaRPr lang="he-IL" dirty="0"/>
          </a:p>
        </p:txBody>
      </p:sp>
    </p:spTree>
    <p:extLst>
      <p:ext uri="{BB962C8B-B14F-4D97-AF65-F5344CB8AC3E}">
        <p14:creationId xmlns:p14="http://schemas.microsoft.com/office/powerpoint/2010/main" val="19714525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1F8518-7E87-4724-91DF-89B84ED80BAE}"/>
              </a:ext>
            </a:extLst>
          </p:cNvPr>
          <p:cNvSpPr>
            <a:spLocks noGrp="1"/>
          </p:cNvSpPr>
          <p:nvPr>
            <p:ph type="body" sz="quarter" idx="10"/>
          </p:nvPr>
        </p:nvSpPr>
        <p:spPr/>
        <p:txBody>
          <a:bodyPr/>
          <a:lstStyle/>
          <a:p>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Java server build with Spring boot. Its purpose is to be integrator with the </a:t>
            </a:r>
            <a:r>
              <a:rPr lang="en-US" altLang="he-IL"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server. It should user </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t>
            </a:r>
            <a:r>
              <a:rPr lang="en-US" altLang="he-IL" sz="3200" dirty="0" err="1">
                <a:solidFill>
                  <a:schemeClr val="tx1"/>
                </a:solidFill>
                <a:latin typeface="Times New Roman" panose="02020603050405020304" pitchFamily="18" charset="0"/>
                <a:ea typeface="Calibri" panose="020F0502020204030204" pitchFamily="34" charset="0"/>
                <a:cs typeface="Times New Roman" panose="02020603050405020304" pitchFamily="18" charset="0"/>
              </a:rPr>
              <a:t>Keycloak</a:t>
            </a:r>
            <a:r>
              <a:rPr lang="en-US" altLang="he-IL" sz="32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service API to manage users, roles and tenants.</a:t>
            </a:r>
            <a:endParaRPr lang="en-US" altLang="he-IL" sz="3200" b="1" dirty="0">
              <a:solidFill>
                <a:schemeClr val="tx1"/>
              </a:solidFill>
              <a:ea typeface="Times New Roman" panose="02020603050405020304" pitchFamily="18" charset="0"/>
            </a:endParaRPr>
          </a:p>
          <a:p>
            <a:endParaRPr lang="he-IL" dirty="0"/>
          </a:p>
        </p:txBody>
      </p:sp>
      <p:sp>
        <p:nvSpPr>
          <p:cNvPr id="3" name="Title 2">
            <a:extLst>
              <a:ext uri="{FF2B5EF4-FFF2-40B4-BE49-F238E27FC236}">
                <a16:creationId xmlns:a16="http://schemas.microsoft.com/office/drawing/2014/main" id="{48B9876C-DCC2-4336-9491-0EDED366078D}"/>
              </a:ext>
            </a:extLst>
          </p:cNvPr>
          <p:cNvSpPr>
            <a:spLocks noGrp="1"/>
          </p:cNvSpPr>
          <p:nvPr>
            <p:ph type="title"/>
          </p:nvPr>
        </p:nvSpPr>
        <p:spPr/>
        <p:txBody>
          <a:bodyPr/>
          <a:lstStyle/>
          <a:p>
            <a:r>
              <a:rPr lang="en-US" dirty="0"/>
              <a:t>NMS-Access-Service</a:t>
            </a:r>
            <a:endParaRPr lang="he-IL" dirty="0"/>
          </a:p>
        </p:txBody>
      </p:sp>
    </p:spTree>
    <p:extLst>
      <p:ext uri="{BB962C8B-B14F-4D97-AF65-F5344CB8AC3E}">
        <p14:creationId xmlns:p14="http://schemas.microsoft.com/office/powerpoint/2010/main" val="29224583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Used</a:t>
            </a:r>
          </a:p>
        </p:txBody>
      </p:sp>
    </p:spTree>
    <p:extLst>
      <p:ext uri="{BB962C8B-B14F-4D97-AF65-F5344CB8AC3E}">
        <p14:creationId xmlns:p14="http://schemas.microsoft.com/office/powerpoint/2010/main" val="3320500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F35E30-BA27-467A-90E1-42B8E43C5628}"/>
              </a:ext>
            </a:extLst>
          </p:cNvPr>
          <p:cNvSpPr>
            <a:spLocks noGrp="1"/>
          </p:cNvSpPr>
          <p:nvPr>
            <p:ph type="body" sz="quarter" idx="10"/>
          </p:nvPr>
        </p:nvSpPr>
        <p:spPr>
          <a:xfrm>
            <a:off x="329437" y="1644595"/>
            <a:ext cx="11256384" cy="4171589"/>
          </a:xfrm>
        </p:spPr>
        <p:txBody>
          <a:bodyPr/>
          <a:lstStyle/>
          <a:p>
            <a:r>
              <a:rPr lang="en-US" dirty="0"/>
              <a:t>Spring makes programming Java quicker, easier, and safer for everybody. Spring’s focus on speed, simplicity, and productivity has made it the world's most popular Java framework.</a:t>
            </a:r>
          </a:p>
          <a:p>
            <a:pPr marL="0" indent="0">
              <a:buNone/>
            </a:pPr>
            <a:endParaRPr lang="en-US" dirty="0"/>
          </a:p>
          <a:p>
            <a:r>
              <a:rPr lang="en-US" dirty="0"/>
              <a:t>We used  Spring Web Server and Spring Security for the different Java web Servers</a:t>
            </a:r>
            <a:endParaRPr lang="he-IL" dirty="0"/>
          </a:p>
        </p:txBody>
      </p:sp>
      <p:sp>
        <p:nvSpPr>
          <p:cNvPr id="3" name="Title 2">
            <a:extLst>
              <a:ext uri="{FF2B5EF4-FFF2-40B4-BE49-F238E27FC236}">
                <a16:creationId xmlns:a16="http://schemas.microsoft.com/office/drawing/2014/main" id="{AC46FCAE-8593-4088-B591-78575574BDE5}"/>
              </a:ext>
            </a:extLst>
          </p:cNvPr>
          <p:cNvSpPr>
            <a:spLocks noGrp="1"/>
          </p:cNvSpPr>
          <p:nvPr>
            <p:ph type="title"/>
          </p:nvPr>
        </p:nvSpPr>
        <p:spPr/>
        <p:txBody>
          <a:bodyPr/>
          <a:lstStyle/>
          <a:p>
            <a:r>
              <a:rPr lang="en-US" dirty="0"/>
              <a:t>SPRING Framework</a:t>
            </a:r>
            <a:endParaRPr lang="he-IL" dirty="0"/>
          </a:p>
        </p:txBody>
      </p:sp>
      <p:sp>
        <p:nvSpPr>
          <p:cNvPr id="4" name="AutoShape 2" descr="Spring">
            <a:extLst>
              <a:ext uri="{FF2B5EF4-FFF2-40B4-BE49-F238E27FC236}">
                <a16:creationId xmlns:a16="http://schemas.microsoft.com/office/drawing/2014/main" id="{237EB456-1CE3-4EDC-8E14-43B840EA03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5" name="AutoShape 4" descr="Spring">
            <a:extLst>
              <a:ext uri="{FF2B5EF4-FFF2-40B4-BE49-F238E27FC236}">
                <a16:creationId xmlns:a16="http://schemas.microsoft.com/office/drawing/2014/main" id="{27D1F23B-7FE6-4F3C-B05A-FB06D14E93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6" name="Picture 5">
            <a:extLst>
              <a:ext uri="{FF2B5EF4-FFF2-40B4-BE49-F238E27FC236}">
                <a16:creationId xmlns:a16="http://schemas.microsoft.com/office/drawing/2014/main" id="{FDD6E217-31E1-4ACF-A3FF-56AD92162DC0}"/>
              </a:ext>
            </a:extLst>
          </p:cNvPr>
          <p:cNvPicPr>
            <a:picLocks noChangeAspect="1"/>
          </p:cNvPicPr>
          <p:nvPr/>
        </p:nvPicPr>
        <p:blipFill>
          <a:blip r:embed="rId2"/>
          <a:stretch>
            <a:fillRect/>
          </a:stretch>
        </p:blipFill>
        <p:spPr>
          <a:xfrm>
            <a:off x="8046648" y="4912049"/>
            <a:ext cx="3330230" cy="904135"/>
          </a:xfrm>
          <a:prstGeom prst="rect">
            <a:avLst/>
          </a:prstGeom>
        </p:spPr>
      </p:pic>
    </p:spTree>
    <p:extLst>
      <p:ext uri="{BB962C8B-B14F-4D97-AF65-F5344CB8AC3E}">
        <p14:creationId xmlns:p14="http://schemas.microsoft.com/office/powerpoint/2010/main" val="34855841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25ABA8-B331-4148-9851-C75B2EAC8689}"/>
              </a:ext>
            </a:extLst>
          </p:cNvPr>
          <p:cNvSpPr>
            <a:spLocks noGrp="1"/>
          </p:cNvSpPr>
          <p:nvPr>
            <p:ph type="title"/>
          </p:nvPr>
        </p:nvSpPr>
        <p:spPr/>
        <p:txBody>
          <a:bodyPr/>
          <a:lstStyle/>
          <a:p>
            <a:r>
              <a:rPr lang="en-US" dirty="0"/>
              <a:t>Kafka</a:t>
            </a:r>
            <a:endParaRPr lang="he-IL" dirty="0"/>
          </a:p>
        </p:txBody>
      </p:sp>
      <p:sp>
        <p:nvSpPr>
          <p:cNvPr id="2" name="Text Placeholder 1">
            <a:extLst>
              <a:ext uri="{FF2B5EF4-FFF2-40B4-BE49-F238E27FC236}">
                <a16:creationId xmlns:a16="http://schemas.microsoft.com/office/drawing/2014/main" id="{C75A196D-4B62-44F9-8543-CDA965526ADF}"/>
              </a:ext>
            </a:extLst>
          </p:cNvPr>
          <p:cNvSpPr>
            <a:spLocks noGrp="1"/>
          </p:cNvSpPr>
          <p:nvPr>
            <p:ph type="body" sz="quarter" idx="10"/>
          </p:nvPr>
        </p:nvSpPr>
        <p:spPr>
          <a:xfrm>
            <a:off x="481836" y="1572143"/>
            <a:ext cx="11256384" cy="4171589"/>
          </a:xfrm>
        </p:spPr>
        <p:txBody>
          <a:bodyPr/>
          <a:lstStyle/>
          <a:p>
            <a:r>
              <a:rPr lang="en-US" b="1" dirty="0"/>
              <a:t>Apache Kafka® is </a:t>
            </a:r>
            <a:r>
              <a:rPr lang="en-US" b="1" i="1" dirty="0"/>
              <a:t>a distributed streaming platform</a:t>
            </a:r>
            <a:r>
              <a:rPr lang="en-US" b="1" dirty="0"/>
              <a:t>. </a:t>
            </a:r>
          </a:p>
          <a:p>
            <a:endParaRPr lang="en-US" b="1" dirty="0"/>
          </a:p>
          <a:p>
            <a:r>
              <a:rPr lang="en-US" dirty="0"/>
              <a:t>Publish and subscribe to streams of records, similar to a message queue or enterprise messaging system.</a:t>
            </a:r>
          </a:p>
          <a:p>
            <a:endParaRPr lang="en-US" dirty="0"/>
          </a:p>
          <a:p>
            <a:r>
              <a:rPr lang="en-US" dirty="0"/>
              <a:t>We used </a:t>
            </a:r>
            <a:r>
              <a:rPr lang="en-US" dirty="0" err="1"/>
              <a:t>kafka</a:t>
            </a:r>
            <a:r>
              <a:rPr lang="en-US" dirty="0"/>
              <a:t> to stream events from </a:t>
            </a:r>
            <a:r>
              <a:rPr lang="en-US" dirty="0" err="1"/>
              <a:t>keycloak</a:t>
            </a:r>
            <a:r>
              <a:rPr lang="en-US" dirty="0"/>
              <a:t> server to </a:t>
            </a:r>
            <a:r>
              <a:rPr lang="en-US" dirty="0" err="1"/>
              <a:t>ElasticSearch</a:t>
            </a:r>
            <a:r>
              <a:rPr lang="en-US" dirty="0"/>
              <a:t> DB</a:t>
            </a:r>
          </a:p>
          <a:p>
            <a:endParaRPr lang="he-IL" dirty="0"/>
          </a:p>
          <a:p>
            <a:endParaRPr lang="he-IL" dirty="0"/>
          </a:p>
        </p:txBody>
      </p:sp>
      <p:pic>
        <p:nvPicPr>
          <p:cNvPr id="3074" name="Picture 2" descr="Apache Kafka">
            <a:extLst>
              <a:ext uri="{FF2B5EF4-FFF2-40B4-BE49-F238E27FC236}">
                <a16:creationId xmlns:a16="http://schemas.microsoft.com/office/drawing/2014/main" id="{B7726D1A-E2B4-46A4-812A-6BBB1D75B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039" y="464242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560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181ED-033D-4E73-9BE5-16860E17FE78}"/>
              </a:ext>
            </a:extLst>
          </p:cNvPr>
          <p:cNvSpPr>
            <a:spLocks noGrp="1"/>
          </p:cNvSpPr>
          <p:nvPr>
            <p:ph type="body" sz="quarter" idx="10"/>
          </p:nvPr>
        </p:nvSpPr>
        <p:spPr/>
        <p:txBody>
          <a:bodyPr/>
          <a:lstStyle/>
          <a:p>
            <a:r>
              <a:rPr lang="en-US" dirty="0"/>
              <a:t>Elasticsearch is a NOSQL JSON-Based Database.</a:t>
            </a:r>
          </a:p>
          <a:p>
            <a:endParaRPr lang="en-US" dirty="0"/>
          </a:p>
          <a:p>
            <a:r>
              <a:rPr lang="en-US" dirty="0"/>
              <a:t>We Used </a:t>
            </a:r>
            <a:r>
              <a:rPr lang="en-US" dirty="0" err="1"/>
              <a:t>ElasticSearch</a:t>
            </a:r>
            <a:r>
              <a:rPr lang="en-US" dirty="0"/>
              <a:t> to Store Corona Virus data and data about events in the </a:t>
            </a:r>
            <a:r>
              <a:rPr lang="en-US" dirty="0" err="1"/>
              <a:t>nms</a:t>
            </a:r>
            <a:r>
              <a:rPr lang="en-US" dirty="0"/>
              <a:t> system.</a:t>
            </a:r>
          </a:p>
          <a:p>
            <a:endParaRPr lang="en-US" dirty="0"/>
          </a:p>
          <a:p>
            <a:r>
              <a:rPr lang="en-US" b="1" dirty="0"/>
              <a:t>Kibana</a:t>
            </a:r>
            <a:r>
              <a:rPr lang="en-US" dirty="0"/>
              <a:t> is a free and open user interface that lets you visualize your Elasticsearch data. We used it to visualize the data about the events.</a:t>
            </a:r>
            <a:endParaRPr lang="he-IL" dirty="0"/>
          </a:p>
        </p:txBody>
      </p:sp>
      <p:sp>
        <p:nvSpPr>
          <p:cNvPr id="3" name="Title 2">
            <a:extLst>
              <a:ext uri="{FF2B5EF4-FFF2-40B4-BE49-F238E27FC236}">
                <a16:creationId xmlns:a16="http://schemas.microsoft.com/office/drawing/2014/main" id="{4F1C3B98-D752-426E-ABBA-8E5F746495BF}"/>
              </a:ext>
            </a:extLst>
          </p:cNvPr>
          <p:cNvSpPr>
            <a:spLocks noGrp="1"/>
          </p:cNvSpPr>
          <p:nvPr>
            <p:ph type="title"/>
          </p:nvPr>
        </p:nvSpPr>
        <p:spPr/>
        <p:txBody>
          <a:bodyPr/>
          <a:lstStyle/>
          <a:p>
            <a:r>
              <a:rPr lang="en-US" dirty="0" err="1"/>
              <a:t>ElasticSearch</a:t>
            </a:r>
            <a:r>
              <a:rPr lang="en-US" dirty="0"/>
              <a:t> / Kibana</a:t>
            </a:r>
            <a:endParaRPr lang="he-IL" dirty="0"/>
          </a:p>
        </p:txBody>
      </p:sp>
      <p:pic>
        <p:nvPicPr>
          <p:cNvPr id="4098" name="Picture 2" descr="Elasticsearch">
            <a:extLst>
              <a:ext uri="{FF2B5EF4-FFF2-40B4-BE49-F238E27FC236}">
                <a16:creationId xmlns:a16="http://schemas.microsoft.com/office/drawing/2014/main" id="{743F1ECF-4EB3-4B20-BD0F-12C7EFE3D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84864" y="5625684"/>
            <a:ext cx="685800"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7842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3161481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379B6A-0478-4FCB-95F7-856C75742247}"/>
              </a:ext>
            </a:extLst>
          </p:cNvPr>
          <p:cNvSpPr>
            <a:spLocks noGrp="1"/>
          </p:cNvSpPr>
          <p:nvPr>
            <p:ph type="body" sz="quarter" idx="10"/>
          </p:nvPr>
        </p:nvSpPr>
        <p:spPr/>
        <p:txBody>
          <a:bodyPr/>
          <a:lstStyle/>
          <a:p>
            <a:r>
              <a:rPr lang="en-US" dirty="0"/>
              <a:t>Login – API for login to the system by username and password, OTP is optional.</a:t>
            </a:r>
          </a:p>
          <a:p>
            <a:r>
              <a:rPr lang="en-US" dirty="0"/>
              <a:t>Logout  - API for logout.</a:t>
            </a:r>
          </a:p>
          <a:p>
            <a:r>
              <a:rPr lang="en-US" dirty="0"/>
              <a:t>Get/Post settings – Set system setting regards </a:t>
            </a:r>
            <a:r>
              <a:rPr lang="en-US" dirty="0" err="1"/>
              <a:t>keycloak</a:t>
            </a:r>
            <a:r>
              <a:rPr lang="en-US" dirty="0"/>
              <a:t> configuration.</a:t>
            </a:r>
          </a:p>
          <a:p>
            <a:r>
              <a:rPr lang="en-US" dirty="0"/>
              <a:t>Get sessions – Get all current active sessions.</a:t>
            </a:r>
          </a:p>
          <a:p>
            <a:r>
              <a:rPr lang="en-US" dirty="0"/>
              <a:t>Get Events – Get all system Events (login, logout, etc.) </a:t>
            </a:r>
            <a:endParaRPr lang="he-IL" dirty="0"/>
          </a:p>
        </p:txBody>
      </p:sp>
      <p:sp>
        <p:nvSpPr>
          <p:cNvPr id="3" name="Title 2">
            <a:extLst>
              <a:ext uri="{FF2B5EF4-FFF2-40B4-BE49-F238E27FC236}">
                <a16:creationId xmlns:a16="http://schemas.microsoft.com/office/drawing/2014/main" id="{6CB2C716-A8E4-4452-9F2C-499271A8A084}"/>
              </a:ext>
            </a:extLst>
          </p:cNvPr>
          <p:cNvSpPr>
            <a:spLocks noGrp="1"/>
          </p:cNvSpPr>
          <p:nvPr>
            <p:ph type="title"/>
          </p:nvPr>
        </p:nvSpPr>
        <p:spPr/>
        <p:txBody>
          <a:bodyPr/>
          <a:lstStyle/>
          <a:p>
            <a:r>
              <a:rPr lang="en-US" dirty="0"/>
              <a:t>Management APIS</a:t>
            </a:r>
            <a:endParaRPr lang="he-IL" dirty="0"/>
          </a:p>
        </p:txBody>
      </p:sp>
    </p:spTree>
    <p:extLst>
      <p:ext uri="{BB962C8B-B14F-4D97-AF65-F5344CB8AC3E}">
        <p14:creationId xmlns:p14="http://schemas.microsoft.com/office/powerpoint/2010/main" val="19338208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010E94-59F3-48A9-8B46-53C7A2AF2585}"/>
              </a:ext>
            </a:extLst>
          </p:cNvPr>
          <p:cNvSpPr>
            <a:spLocks noGrp="1"/>
          </p:cNvSpPr>
          <p:nvPr>
            <p:ph type="body" sz="quarter" idx="10"/>
          </p:nvPr>
        </p:nvSpPr>
        <p:spPr/>
        <p:txBody>
          <a:bodyPr/>
          <a:lstStyle/>
          <a:p>
            <a:r>
              <a:rPr lang="en-US" dirty="0"/>
              <a:t>Get all users/ user by id – API for getting registered users.</a:t>
            </a:r>
          </a:p>
          <a:p>
            <a:endParaRPr lang="en-US" dirty="0"/>
          </a:p>
          <a:p>
            <a:r>
              <a:rPr lang="en-US" dirty="0"/>
              <a:t>Add user – API request to add a user to our application.</a:t>
            </a:r>
          </a:p>
          <a:p>
            <a:endParaRPr lang="en-US" dirty="0"/>
          </a:p>
          <a:p>
            <a:r>
              <a:rPr lang="en-US" dirty="0"/>
              <a:t>Delete user – API request to delete a user by user id.</a:t>
            </a:r>
          </a:p>
          <a:p>
            <a:endParaRPr lang="en-US" dirty="0"/>
          </a:p>
          <a:p>
            <a:r>
              <a:rPr lang="en-US" dirty="0"/>
              <a:t>Update user – API request to update a user</a:t>
            </a:r>
            <a:r>
              <a:rPr lang="he-IL" dirty="0"/>
              <a:t>’</a:t>
            </a:r>
            <a:r>
              <a:rPr lang="en-US" dirty="0"/>
              <a:t>s details by user id.</a:t>
            </a:r>
            <a:endParaRPr lang="he-IL" dirty="0"/>
          </a:p>
        </p:txBody>
      </p:sp>
      <p:sp>
        <p:nvSpPr>
          <p:cNvPr id="3" name="Title 2">
            <a:extLst>
              <a:ext uri="{FF2B5EF4-FFF2-40B4-BE49-F238E27FC236}">
                <a16:creationId xmlns:a16="http://schemas.microsoft.com/office/drawing/2014/main" id="{9A7A3775-07B7-4D91-B81E-37A4BC5F8230}"/>
              </a:ext>
            </a:extLst>
          </p:cNvPr>
          <p:cNvSpPr>
            <a:spLocks noGrp="1"/>
          </p:cNvSpPr>
          <p:nvPr>
            <p:ph type="title"/>
          </p:nvPr>
        </p:nvSpPr>
        <p:spPr/>
        <p:txBody>
          <a:bodyPr/>
          <a:lstStyle/>
          <a:p>
            <a:r>
              <a:rPr lang="en-US" dirty="0"/>
              <a:t>Users APIs</a:t>
            </a:r>
            <a:endParaRPr lang="he-IL" dirty="0"/>
          </a:p>
        </p:txBody>
      </p:sp>
    </p:spTree>
    <p:extLst>
      <p:ext uri="{BB962C8B-B14F-4D97-AF65-F5344CB8AC3E}">
        <p14:creationId xmlns:p14="http://schemas.microsoft.com/office/powerpoint/2010/main" val="37598517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Agenda</a:t>
            </a:r>
          </a:p>
        </p:txBody>
      </p:sp>
      <p:sp>
        <p:nvSpPr>
          <p:cNvPr id="3" name="Text Placeholder 2"/>
          <p:cNvSpPr>
            <a:spLocks noGrp="1"/>
          </p:cNvSpPr>
          <p:nvPr>
            <p:ph type="body" sz="quarter" idx="11"/>
          </p:nvPr>
        </p:nvSpPr>
        <p:spPr>
          <a:xfrm>
            <a:off x="200312" y="1483611"/>
            <a:ext cx="11812394" cy="4997870"/>
          </a:xfrm>
        </p:spPr>
        <p:txBody>
          <a:bodyPr/>
          <a:lstStyle/>
          <a:p>
            <a:pPr>
              <a:lnSpc>
                <a:spcPct val="100000"/>
              </a:lnSpc>
              <a:spcBef>
                <a:spcPts val="0"/>
              </a:spcBef>
            </a:pPr>
            <a:r>
              <a:rPr lang="en-US" sz="2400" b="1" dirty="0"/>
              <a:t>The Project</a:t>
            </a:r>
          </a:p>
          <a:p>
            <a:pPr>
              <a:lnSpc>
                <a:spcPct val="100000"/>
              </a:lnSpc>
              <a:spcBef>
                <a:spcPts val="0"/>
              </a:spcBef>
            </a:pPr>
            <a:endParaRPr lang="en-US" sz="1800" dirty="0"/>
          </a:p>
          <a:p>
            <a:pPr>
              <a:lnSpc>
                <a:spcPct val="100000"/>
              </a:lnSpc>
              <a:spcBef>
                <a:spcPts val="0"/>
              </a:spcBef>
            </a:pPr>
            <a:r>
              <a:rPr lang="en-US" sz="2400" b="1" dirty="0"/>
              <a:t>Software Architecture</a:t>
            </a:r>
          </a:p>
          <a:p>
            <a:pPr>
              <a:lnSpc>
                <a:spcPct val="100000"/>
              </a:lnSpc>
              <a:spcBef>
                <a:spcPts val="0"/>
              </a:spcBef>
            </a:pPr>
            <a:endParaRPr lang="en-US" sz="1800" b="1" dirty="0"/>
          </a:p>
          <a:p>
            <a:pPr>
              <a:lnSpc>
                <a:spcPct val="100000"/>
              </a:lnSpc>
              <a:spcBef>
                <a:spcPts val="0"/>
              </a:spcBef>
            </a:pPr>
            <a:r>
              <a:rPr lang="en-US" sz="2400" b="1" dirty="0"/>
              <a:t>Tools used</a:t>
            </a:r>
          </a:p>
          <a:p>
            <a:pPr>
              <a:lnSpc>
                <a:spcPct val="100000"/>
              </a:lnSpc>
              <a:spcBef>
                <a:spcPts val="0"/>
              </a:spcBef>
            </a:pPr>
            <a:endParaRPr lang="en-US" sz="1600" dirty="0"/>
          </a:p>
          <a:p>
            <a:pPr>
              <a:lnSpc>
                <a:spcPct val="100000"/>
              </a:lnSpc>
              <a:spcBef>
                <a:spcPts val="0"/>
              </a:spcBef>
            </a:pPr>
            <a:r>
              <a:rPr lang="en-US" sz="2400" b="1" dirty="0"/>
              <a:t>APIs</a:t>
            </a:r>
          </a:p>
          <a:p>
            <a:pPr>
              <a:lnSpc>
                <a:spcPct val="100000"/>
              </a:lnSpc>
              <a:spcBef>
                <a:spcPts val="0"/>
              </a:spcBef>
            </a:pPr>
            <a:endParaRPr lang="en-US" sz="2400" b="1" dirty="0"/>
          </a:p>
          <a:p>
            <a:pPr>
              <a:lnSpc>
                <a:spcPct val="100000"/>
              </a:lnSpc>
              <a:spcBef>
                <a:spcPts val="0"/>
              </a:spcBef>
            </a:pPr>
            <a:r>
              <a:rPr lang="en-US" sz="2400" b="1" dirty="0"/>
              <a:t>Live Demo</a:t>
            </a:r>
          </a:p>
        </p:txBody>
      </p:sp>
      <p:pic>
        <p:nvPicPr>
          <p:cNvPr id="6" name="Picture 5"/>
          <p:cNvPicPr>
            <a:picLocks noChangeAspect="1"/>
          </p:cNvPicPr>
          <p:nvPr/>
        </p:nvPicPr>
        <p:blipFill>
          <a:blip r:embed="rId2"/>
          <a:stretch>
            <a:fillRect/>
          </a:stretch>
        </p:blipFill>
        <p:spPr>
          <a:xfrm>
            <a:off x="4274658" y="2994211"/>
            <a:ext cx="7144857" cy="3109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877507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35E4B0-CE47-4868-B2CA-863319B78DEF}"/>
              </a:ext>
            </a:extLst>
          </p:cNvPr>
          <p:cNvSpPr>
            <a:spLocks noGrp="1"/>
          </p:cNvSpPr>
          <p:nvPr>
            <p:ph type="body" sz="quarter" idx="10"/>
          </p:nvPr>
        </p:nvSpPr>
        <p:spPr/>
        <p:txBody>
          <a:bodyPr/>
          <a:lstStyle/>
          <a:p>
            <a:r>
              <a:rPr lang="en-US" dirty="0"/>
              <a:t>Get roles– API for getting all the roles that exists.</a:t>
            </a:r>
          </a:p>
          <a:p>
            <a:endParaRPr lang="en-US" dirty="0"/>
          </a:p>
          <a:p>
            <a:r>
              <a:rPr lang="en-US" dirty="0"/>
              <a:t>Add role – API request to add a role to our application.</a:t>
            </a:r>
          </a:p>
          <a:p>
            <a:endParaRPr lang="en-US" dirty="0"/>
          </a:p>
          <a:p>
            <a:r>
              <a:rPr lang="en-US" dirty="0"/>
              <a:t>Delete role – API request to delete a user by role id or by role name.</a:t>
            </a:r>
          </a:p>
          <a:p>
            <a:endParaRPr lang="en-US" dirty="0"/>
          </a:p>
          <a:p>
            <a:r>
              <a:rPr lang="en-US" dirty="0"/>
              <a:t>Update role – API request to update a role</a:t>
            </a:r>
            <a:r>
              <a:rPr lang="he-IL" dirty="0"/>
              <a:t>’</a:t>
            </a:r>
            <a:r>
              <a:rPr lang="en-US" dirty="0"/>
              <a:t>s details by role id.</a:t>
            </a:r>
          </a:p>
          <a:p>
            <a:endParaRPr lang="en-US" dirty="0"/>
          </a:p>
          <a:p>
            <a:r>
              <a:rPr lang="en-US" dirty="0"/>
              <a:t>Get permissions – API request to get all of the existing permissions.</a:t>
            </a:r>
            <a:endParaRPr lang="he-IL" dirty="0"/>
          </a:p>
        </p:txBody>
      </p:sp>
      <p:sp>
        <p:nvSpPr>
          <p:cNvPr id="3" name="Title 2">
            <a:extLst>
              <a:ext uri="{FF2B5EF4-FFF2-40B4-BE49-F238E27FC236}">
                <a16:creationId xmlns:a16="http://schemas.microsoft.com/office/drawing/2014/main" id="{31FDD877-541A-4F13-959E-27923285566F}"/>
              </a:ext>
            </a:extLst>
          </p:cNvPr>
          <p:cNvSpPr>
            <a:spLocks noGrp="1"/>
          </p:cNvSpPr>
          <p:nvPr>
            <p:ph type="title"/>
          </p:nvPr>
        </p:nvSpPr>
        <p:spPr/>
        <p:txBody>
          <a:bodyPr/>
          <a:lstStyle/>
          <a:p>
            <a:r>
              <a:rPr lang="en-US" dirty="0"/>
              <a:t>Roles APIs</a:t>
            </a:r>
            <a:endParaRPr lang="he-IL" dirty="0"/>
          </a:p>
        </p:txBody>
      </p:sp>
    </p:spTree>
    <p:extLst>
      <p:ext uri="{BB962C8B-B14F-4D97-AF65-F5344CB8AC3E}">
        <p14:creationId xmlns:p14="http://schemas.microsoft.com/office/powerpoint/2010/main" val="1525051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22D96D-D5CF-497E-B6D9-EC5F2C94A6DC}"/>
              </a:ext>
            </a:extLst>
          </p:cNvPr>
          <p:cNvSpPr>
            <a:spLocks noGrp="1"/>
          </p:cNvSpPr>
          <p:nvPr>
            <p:ph type="body" sz="quarter" idx="10"/>
          </p:nvPr>
        </p:nvSpPr>
        <p:spPr/>
        <p:txBody>
          <a:bodyPr/>
          <a:lstStyle/>
          <a:p>
            <a:r>
              <a:rPr lang="en-US" dirty="0"/>
              <a:t>Get tenants– API for getting existing tenants.</a:t>
            </a:r>
          </a:p>
          <a:p>
            <a:endParaRPr lang="en-US" dirty="0"/>
          </a:p>
          <a:p>
            <a:r>
              <a:rPr lang="en-US" dirty="0"/>
              <a:t>Add tenant – API request to add a tenant to our application.</a:t>
            </a:r>
          </a:p>
          <a:p>
            <a:endParaRPr lang="en-US" dirty="0"/>
          </a:p>
          <a:p>
            <a:r>
              <a:rPr lang="en-US" dirty="0"/>
              <a:t>Delete tenant – API request to tenant a user by tenant id.</a:t>
            </a:r>
          </a:p>
          <a:p>
            <a:endParaRPr lang="en-US" dirty="0"/>
          </a:p>
          <a:p>
            <a:r>
              <a:rPr lang="en-US" dirty="0"/>
              <a:t>Update tenant – API request to update a tenant</a:t>
            </a:r>
            <a:r>
              <a:rPr lang="he-IL" dirty="0"/>
              <a:t>’</a:t>
            </a:r>
            <a:r>
              <a:rPr lang="en-US" dirty="0"/>
              <a:t>s details by tenant id.</a:t>
            </a:r>
            <a:endParaRPr lang="he-IL" dirty="0"/>
          </a:p>
          <a:p>
            <a:endParaRPr lang="he-IL" dirty="0"/>
          </a:p>
        </p:txBody>
      </p:sp>
      <p:sp>
        <p:nvSpPr>
          <p:cNvPr id="3" name="Title 2">
            <a:extLst>
              <a:ext uri="{FF2B5EF4-FFF2-40B4-BE49-F238E27FC236}">
                <a16:creationId xmlns:a16="http://schemas.microsoft.com/office/drawing/2014/main" id="{73E08336-3809-414F-BDEE-AA9697B5E2B2}"/>
              </a:ext>
            </a:extLst>
          </p:cNvPr>
          <p:cNvSpPr>
            <a:spLocks noGrp="1"/>
          </p:cNvSpPr>
          <p:nvPr>
            <p:ph type="title"/>
          </p:nvPr>
        </p:nvSpPr>
        <p:spPr/>
        <p:txBody>
          <a:bodyPr/>
          <a:lstStyle/>
          <a:p>
            <a:r>
              <a:rPr lang="en-US" dirty="0"/>
              <a:t>Tenants </a:t>
            </a:r>
            <a:r>
              <a:rPr lang="en-US" dirty="0" err="1"/>
              <a:t>Apis</a:t>
            </a:r>
            <a:endParaRPr lang="he-IL" dirty="0"/>
          </a:p>
        </p:txBody>
      </p:sp>
    </p:spTree>
    <p:extLst>
      <p:ext uri="{BB962C8B-B14F-4D97-AF65-F5344CB8AC3E}">
        <p14:creationId xmlns:p14="http://schemas.microsoft.com/office/powerpoint/2010/main" val="29600593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AACEB5-6FFF-4BEB-8827-522738F80609}"/>
              </a:ext>
            </a:extLst>
          </p:cNvPr>
          <p:cNvSpPr>
            <a:spLocks noGrp="1"/>
          </p:cNvSpPr>
          <p:nvPr>
            <p:ph type="body" sz="quarter" idx="10"/>
          </p:nvPr>
        </p:nvSpPr>
        <p:spPr/>
        <p:txBody>
          <a:bodyPr/>
          <a:lstStyle/>
          <a:p>
            <a:r>
              <a:rPr lang="en-US" dirty="0"/>
              <a:t>Get corona data – API for getting the corona data that is compatible to the tenant you are logged in to.</a:t>
            </a:r>
          </a:p>
          <a:p>
            <a:endParaRPr lang="en-US" dirty="0"/>
          </a:p>
          <a:p>
            <a:r>
              <a:rPr lang="en-US" dirty="0"/>
              <a:t>Get total latest – API for getting all of the corona data on all of the countries since the start of the corona.</a:t>
            </a:r>
          </a:p>
          <a:p>
            <a:endParaRPr lang="en-US" dirty="0"/>
          </a:p>
          <a:p>
            <a:r>
              <a:rPr lang="en-US" dirty="0"/>
              <a:t>Get total daily – API for getting all of the corona data in a specific data.</a:t>
            </a:r>
          </a:p>
        </p:txBody>
      </p:sp>
      <p:sp>
        <p:nvSpPr>
          <p:cNvPr id="3" name="Title 2">
            <a:extLst>
              <a:ext uri="{FF2B5EF4-FFF2-40B4-BE49-F238E27FC236}">
                <a16:creationId xmlns:a16="http://schemas.microsoft.com/office/drawing/2014/main" id="{CBB3E799-9FDA-4B87-BD62-3692EB298C09}"/>
              </a:ext>
            </a:extLst>
          </p:cNvPr>
          <p:cNvSpPr>
            <a:spLocks noGrp="1"/>
          </p:cNvSpPr>
          <p:nvPr>
            <p:ph type="title"/>
          </p:nvPr>
        </p:nvSpPr>
        <p:spPr/>
        <p:txBody>
          <a:bodyPr/>
          <a:lstStyle/>
          <a:p>
            <a:r>
              <a:rPr lang="en-US" dirty="0"/>
              <a:t>Corona APIS</a:t>
            </a:r>
            <a:endParaRPr lang="he-IL" dirty="0"/>
          </a:p>
        </p:txBody>
      </p:sp>
    </p:spTree>
    <p:extLst>
      <p:ext uri="{BB962C8B-B14F-4D97-AF65-F5344CB8AC3E}">
        <p14:creationId xmlns:p14="http://schemas.microsoft.com/office/powerpoint/2010/main" val="35232001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50AC6B-E8BE-462D-BAA9-21C02C1F4182}"/>
              </a:ext>
            </a:extLst>
          </p:cNvPr>
          <p:cNvSpPr>
            <a:spLocks noGrp="1"/>
          </p:cNvSpPr>
          <p:nvPr>
            <p:ph type="body" sz="quarter" idx="10"/>
          </p:nvPr>
        </p:nvSpPr>
        <p:spPr/>
        <p:txBody>
          <a:bodyPr/>
          <a:lstStyle/>
          <a:p>
            <a:r>
              <a:rPr lang="en-US" dirty="0"/>
              <a:t>CORONA DATA API - </a:t>
            </a:r>
          </a:p>
          <a:p>
            <a:endParaRPr lang="en-US" dirty="0"/>
          </a:p>
          <a:p>
            <a:r>
              <a:rPr lang="en-US" dirty="0"/>
              <a:t>Keycloak Admin Java API – We used an external keycloak API to modify keycloak users, roles, and tenants in java(add, delete, update, get).</a:t>
            </a:r>
          </a:p>
          <a:p>
            <a:endParaRPr lang="en-US" dirty="0"/>
          </a:p>
          <a:p>
            <a:pPr lvl="1"/>
            <a:endParaRPr lang="he-IL" dirty="0"/>
          </a:p>
        </p:txBody>
      </p:sp>
      <p:sp>
        <p:nvSpPr>
          <p:cNvPr id="3" name="Title 2">
            <a:extLst>
              <a:ext uri="{FF2B5EF4-FFF2-40B4-BE49-F238E27FC236}">
                <a16:creationId xmlns:a16="http://schemas.microsoft.com/office/drawing/2014/main" id="{18113808-866E-4466-A7BB-FA22D321449C}"/>
              </a:ext>
            </a:extLst>
          </p:cNvPr>
          <p:cNvSpPr>
            <a:spLocks noGrp="1"/>
          </p:cNvSpPr>
          <p:nvPr>
            <p:ph type="title"/>
          </p:nvPr>
        </p:nvSpPr>
        <p:spPr/>
        <p:txBody>
          <a:bodyPr/>
          <a:lstStyle/>
          <a:p>
            <a:r>
              <a:rPr lang="en-US" dirty="0"/>
              <a:t>External APIS</a:t>
            </a:r>
            <a:endParaRPr lang="he-IL" dirty="0"/>
          </a:p>
        </p:txBody>
      </p:sp>
    </p:spTree>
    <p:extLst>
      <p:ext uri="{BB962C8B-B14F-4D97-AF65-F5344CB8AC3E}">
        <p14:creationId xmlns:p14="http://schemas.microsoft.com/office/powerpoint/2010/main" val="1890090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Live Demo</a:t>
            </a:r>
          </a:p>
        </p:txBody>
      </p:sp>
    </p:spTree>
    <p:extLst>
      <p:ext uri="{BB962C8B-B14F-4D97-AF65-F5344CB8AC3E}">
        <p14:creationId xmlns:p14="http://schemas.microsoft.com/office/powerpoint/2010/main" val="22769434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endParaRPr lang="en-US" dirty="0"/>
          </a:p>
        </p:txBody>
      </p:sp>
      <p:sp>
        <p:nvSpPr>
          <p:cNvPr id="3" name="Text Placeholder 2"/>
          <p:cNvSpPr>
            <a:spLocks noGrp="1"/>
          </p:cNvSpPr>
          <p:nvPr>
            <p:ph type="body" sz="quarter" idx="11"/>
          </p:nvPr>
        </p:nvSpPr>
        <p:spPr>
          <a:prstGeom prst="rect">
            <a:avLst/>
          </a:prstGeom>
        </p:spPr>
        <p:txBody>
          <a:bodyPr/>
          <a:lstStyle/>
          <a:p>
            <a:endParaRPr lang="en-US" dirty="0"/>
          </a:p>
        </p:txBody>
      </p:sp>
      <p:sp>
        <p:nvSpPr>
          <p:cNvPr id="4" name="Text Placeholder 3"/>
          <p:cNvSpPr>
            <a:spLocks noGrp="1"/>
          </p:cNvSpPr>
          <p:nvPr>
            <p:ph type="body" sz="quarter" idx="12"/>
          </p:nvPr>
        </p:nvSpPr>
        <p:spPr>
          <a:prstGeom prst="rect">
            <a:avLst/>
          </a:prstGeom>
        </p:spPr>
        <p:txBody>
          <a:bodyPr/>
          <a:lstStyle/>
          <a:p>
            <a:endParaRPr lang="en-US" dirty="0"/>
          </a:p>
        </p:txBody>
      </p:sp>
    </p:spTree>
    <p:extLst>
      <p:ext uri="{BB962C8B-B14F-4D97-AF65-F5344CB8AC3E}">
        <p14:creationId xmlns:p14="http://schemas.microsoft.com/office/powerpoint/2010/main" val="37948180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553" y="3727614"/>
            <a:ext cx="6261437" cy="886155"/>
          </a:xfrm>
        </p:spPr>
        <p:txBody>
          <a:bodyPr/>
          <a:lstStyle/>
          <a:p>
            <a:r>
              <a:rPr lang="en-US" sz="4000" b="1" dirty="0"/>
              <a:t>The Project</a:t>
            </a:r>
          </a:p>
        </p:txBody>
      </p:sp>
    </p:spTree>
    <p:extLst>
      <p:ext uri="{BB962C8B-B14F-4D97-AF65-F5344CB8AC3E}">
        <p14:creationId xmlns:p14="http://schemas.microsoft.com/office/powerpoint/2010/main" val="1513515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7" y="1796995"/>
            <a:ext cx="11256384" cy="4621734"/>
          </a:xfrm>
        </p:spPr>
        <p:txBody>
          <a:bodyPr/>
          <a:lstStyle/>
          <a:p>
            <a:pPr algn="r" rtl="1"/>
            <a:r>
              <a:rPr lang="he-IL" sz="1800" b="1" dirty="0"/>
              <a:t>שם תפקיד להתמחות</a:t>
            </a:r>
            <a:r>
              <a:rPr lang="he-IL" sz="1800" dirty="0"/>
              <a:t>: מפתח תוכנה בתחום אבטחת המידע באפליקציית ניהול רשתות תקשורת</a:t>
            </a:r>
            <a:endParaRPr lang="en-US" sz="1800" dirty="0"/>
          </a:p>
          <a:p>
            <a:pPr algn="r" rtl="1"/>
            <a:r>
              <a:rPr lang="he-IL" sz="1800" b="1" dirty="0"/>
              <a:t>תיאור ההתמחות</a:t>
            </a:r>
            <a:r>
              <a:rPr lang="he-IL" sz="1800" dirty="0"/>
              <a:t>: כתיבת אפליקציה בשפת </a:t>
            </a:r>
            <a:r>
              <a:rPr lang="en-US" sz="1800" dirty="0"/>
              <a:t>JAVA</a:t>
            </a:r>
            <a:r>
              <a:rPr lang="he-IL" sz="1800" dirty="0"/>
              <a:t> המגינה מפני גישה, שימוש, העתקה או השמדה של מידע מצד גורמים זדוניים או שאינם מורשים. לצורך כך נממש שרת באמצעות </a:t>
            </a:r>
            <a:r>
              <a:rPr lang="en-US" sz="1800" dirty="0"/>
              <a:t>SPRING BOOT</a:t>
            </a:r>
            <a:r>
              <a:rPr lang="he-IL" sz="1800" dirty="0"/>
              <a:t>, אשר מתקשר עם שרת </a:t>
            </a:r>
            <a:r>
              <a:rPr lang="en-US" sz="1800" dirty="0"/>
              <a:t>KEYCLOCK</a:t>
            </a:r>
            <a:r>
              <a:rPr lang="he-IL" sz="1800" dirty="0"/>
              <a:t>, הנותן יכולות אבטחה ותומך במנגנון 2.0-</a:t>
            </a:r>
            <a:r>
              <a:rPr lang="en-US" sz="1800" dirty="0"/>
              <a:t>OAUTH</a:t>
            </a:r>
            <a:r>
              <a:rPr lang="he-IL" sz="1800" dirty="0"/>
              <a:t> שמבצע </a:t>
            </a:r>
            <a:r>
              <a:rPr lang="he-IL" sz="1800" dirty="0" err="1"/>
              <a:t>אימותים</a:t>
            </a:r>
            <a:r>
              <a:rPr lang="he-IL" sz="1800" dirty="0"/>
              <a:t> מול מערכות כמו </a:t>
            </a:r>
            <a:r>
              <a:rPr lang="en-US" sz="1800" dirty="0"/>
              <a:t>GOOGLE</a:t>
            </a:r>
            <a:r>
              <a:rPr lang="he-IL" sz="1800" dirty="0"/>
              <a:t> ו-</a:t>
            </a:r>
            <a:r>
              <a:rPr lang="en-US" sz="1800" dirty="0"/>
              <a:t>FACEBOOK</a:t>
            </a:r>
            <a:r>
              <a:rPr lang="he-IL" sz="1800" dirty="0"/>
              <a:t>. כמו כן נוכל להתממשק מול מערכות ענן כגון </a:t>
            </a:r>
            <a:r>
              <a:rPr lang="en-US" sz="1800" dirty="0"/>
              <a:t>AWS</a:t>
            </a:r>
            <a:r>
              <a:rPr lang="he-IL" sz="1800" dirty="0"/>
              <a:t>. על האפליקציה לספק </a:t>
            </a:r>
            <a:r>
              <a:rPr lang="en-US" sz="1800" dirty="0"/>
              <a:t>RESTFUL API</a:t>
            </a:r>
            <a:r>
              <a:rPr lang="he-IL" sz="1800" dirty="0"/>
              <a:t> בעל יכולות ניהול משתמשים, נתינת הרשאות, ואימות זהות המשתמשים. במהלך </a:t>
            </a:r>
            <a:r>
              <a:rPr lang="he-IL" sz="1800" dirty="0" err="1"/>
              <a:t>הפרוייקט</a:t>
            </a:r>
            <a:r>
              <a:rPr lang="he-IL" sz="1800" dirty="0"/>
              <a:t> המפתח ייחשף למגוון של פלטפורמות, שיטות עבודה ופרוטוקולים שונים. </a:t>
            </a:r>
          </a:p>
          <a:p>
            <a:pPr algn="r" rtl="1"/>
            <a:r>
              <a:rPr lang="he-IL" sz="1800" b="1" dirty="0"/>
              <a:t>מחלקה בארגון</a:t>
            </a:r>
            <a:r>
              <a:rPr lang="he-IL" sz="1800" dirty="0"/>
              <a:t>: מחלקת ניהול רשתות</a:t>
            </a:r>
          </a:p>
          <a:p>
            <a:pPr algn="r" rtl="1"/>
            <a:r>
              <a:rPr lang="he-IL" sz="1800" b="1" dirty="0"/>
              <a:t>פעילות המחלקה</a:t>
            </a:r>
            <a:r>
              <a:rPr lang="he-IL" sz="1800" dirty="0"/>
              <a:t>: המחלקה מפתחת אפליקציה ייעודית לניהול מוצרים ברשת תקשורת, כולל הקמה ותפעול של שירותים ברשת, בדיקתם, וניטורם לאורך זמן. </a:t>
            </a:r>
          </a:p>
          <a:p>
            <a:pPr algn="r" rtl="1"/>
            <a:r>
              <a:rPr lang="he-IL" sz="1800" b="1" dirty="0"/>
              <a:t>כתובת</a:t>
            </a:r>
            <a:r>
              <a:rPr lang="he-IL" sz="1800" dirty="0"/>
              <a:t>: חלקיקי האור 16, באר שבע</a:t>
            </a:r>
          </a:p>
          <a:p>
            <a:pPr algn="r" rtl="1"/>
            <a:r>
              <a:rPr lang="he-IL" sz="1800" b="1" dirty="0"/>
              <a:t>תחומי לימוד</a:t>
            </a:r>
            <a:r>
              <a:rPr lang="he-IL" sz="1800" dirty="0"/>
              <a:t>: הנדסת תוכנה</a:t>
            </a:r>
          </a:p>
          <a:p>
            <a:pPr algn="r" rtl="1"/>
            <a:r>
              <a:rPr lang="he-IL" sz="1800" b="1" dirty="0"/>
              <a:t>כישורים נוספים נדרשים</a:t>
            </a:r>
            <a:r>
              <a:rPr lang="he-IL" sz="1800" dirty="0"/>
              <a:t>: ידע בתכנות בשפת </a:t>
            </a:r>
            <a:r>
              <a:rPr lang="en-US" sz="1800" dirty="0"/>
              <a:t>JAVA</a:t>
            </a:r>
            <a:r>
              <a:rPr lang="he-IL" sz="1800" dirty="0"/>
              <a:t>. יכולת לימוד עצמית. לא נדרש כל ידע או ניסיון בתחום התקשורת או אבטחת מידע. </a:t>
            </a:r>
          </a:p>
          <a:p>
            <a:pPr algn="r" rtl="1"/>
            <a:r>
              <a:rPr lang="he-IL" sz="1800" b="1" dirty="0"/>
              <a:t>ימים ושעות רצויים</a:t>
            </a:r>
            <a:r>
              <a:rPr lang="he-IL" sz="1800" dirty="0"/>
              <a:t>: גמיש</a:t>
            </a:r>
          </a:p>
          <a:p>
            <a:pPr algn="r" rtl="1"/>
            <a:endParaRPr lang="en-US" sz="1800" dirty="0"/>
          </a:p>
        </p:txBody>
      </p:sp>
      <p:sp>
        <p:nvSpPr>
          <p:cNvPr id="3" name="Title 2"/>
          <p:cNvSpPr>
            <a:spLocks noGrp="1"/>
          </p:cNvSpPr>
          <p:nvPr>
            <p:ph type="title"/>
          </p:nvPr>
        </p:nvSpPr>
        <p:spPr/>
        <p:txBody>
          <a:bodyPr/>
          <a:lstStyle/>
          <a:p>
            <a:pPr algn="r" rtl="1"/>
            <a:r>
              <a:rPr lang="he-IL" dirty="0"/>
              <a:t>פרופיל התמחות</a:t>
            </a:r>
            <a:endParaRPr lang="en-US" dirty="0"/>
          </a:p>
        </p:txBody>
      </p:sp>
    </p:spTree>
    <p:extLst>
      <p:ext uri="{BB962C8B-B14F-4D97-AF65-F5344CB8AC3E}">
        <p14:creationId xmlns:p14="http://schemas.microsoft.com/office/powerpoint/2010/main" val="30275812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4966" y="1420477"/>
            <a:ext cx="6573385" cy="4881711"/>
          </a:xfrm>
        </p:spPr>
        <p:txBody>
          <a:bodyPr/>
          <a:lstStyle/>
          <a:p>
            <a:r>
              <a:rPr lang="en-US" sz="2200" dirty="0"/>
              <a:t>Our project, a single-page application, will be a public-facing website. We want to restrict access to registered users only. Furthermore, we want to tailor each user’s experience, and the amount and type of data that they can view, to their individual roles and access levels.</a:t>
            </a:r>
          </a:p>
          <a:p>
            <a:endParaRPr lang="en-US" sz="2200" dirty="0"/>
          </a:p>
          <a:p>
            <a:r>
              <a:rPr lang="en-US" sz="2200" dirty="0"/>
              <a:t>In other words, we want to be able to authenticate and authorize each user. Authentication means verifying that someone is indeed who they claim to be. Authorization means deciding which resources a certain user should be able to access, and what they should be allowed to do with those resources. Oftentimes, as in our case, an application will require a little bit of both.</a:t>
            </a:r>
          </a:p>
        </p:txBody>
      </p:sp>
      <p:sp>
        <p:nvSpPr>
          <p:cNvPr id="3" name="Title 2"/>
          <p:cNvSpPr>
            <a:spLocks noGrp="1"/>
          </p:cNvSpPr>
          <p:nvPr>
            <p:ph type="title"/>
          </p:nvPr>
        </p:nvSpPr>
        <p:spPr/>
        <p:txBody>
          <a:bodyPr/>
          <a:lstStyle/>
          <a:p>
            <a:r>
              <a:rPr lang="en-US" dirty="0"/>
              <a:t>The Goal</a:t>
            </a:r>
          </a:p>
        </p:txBody>
      </p:sp>
      <p:pic>
        <p:nvPicPr>
          <p:cNvPr id="4" name="Picture 3" descr="תוצאת תמונה עבור Authorization"/>
          <p:cNvPicPr/>
          <p:nvPr/>
        </p:nvPicPr>
        <p:blipFill>
          <a:blip r:embed="rId2">
            <a:extLst>
              <a:ext uri="{28A0092B-C50C-407E-A947-70E740481C1C}">
                <a14:useLocalDpi xmlns:a14="http://schemas.microsoft.com/office/drawing/2010/main" val="0"/>
              </a:ext>
            </a:extLst>
          </a:blip>
          <a:srcRect/>
          <a:stretch>
            <a:fillRect/>
          </a:stretch>
        </p:blipFill>
        <p:spPr bwMode="auto">
          <a:xfrm>
            <a:off x="7111702" y="2401780"/>
            <a:ext cx="5080298" cy="2919104"/>
          </a:xfrm>
          <a:prstGeom prst="rect">
            <a:avLst/>
          </a:prstGeom>
          <a:noFill/>
          <a:ln>
            <a:noFill/>
          </a:ln>
        </p:spPr>
      </p:pic>
    </p:spTree>
    <p:extLst>
      <p:ext uri="{BB962C8B-B14F-4D97-AF65-F5344CB8AC3E}">
        <p14:creationId xmlns:p14="http://schemas.microsoft.com/office/powerpoint/2010/main" val="29433985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839" y="1707349"/>
            <a:ext cx="6931973" cy="4171589"/>
          </a:xfrm>
        </p:spPr>
        <p:txBody>
          <a:bodyPr/>
          <a:lstStyle/>
          <a:p>
            <a:r>
              <a:rPr lang="en-US" dirty="0"/>
              <a:t>Looking for an option to fit both our application and our customer’s security policies, we will use Keycloak server which supports OpenID, OAuth2, and SAML. </a:t>
            </a:r>
          </a:p>
          <a:p>
            <a:endParaRPr lang="en-US" dirty="0"/>
          </a:p>
        </p:txBody>
      </p:sp>
      <p:sp>
        <p:nvSpPr>
          <p:cNvPr id="3" name="Title 2"/>
          <p:cNvSpPr>
            <a:spLocks noGrp="1"/>
          </p:cNvSpPr>
          <p:nvPr>
            <p:ph type="title"/>
          </p:nvPr>
        </p:nvSpPr>
        <p:spPr/>
        <p:txBody>
          <a:bodyPr/>
          <a:lstStyle/>
          <a:p>
            <a:r>
              <a:rPr lang="en-US" dirty="0"/>
              <a:t>Keycloak server</a:t>
            </a: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6458" y="4297787"/>
            <a:ext cx="8523187" cy="1787338"/>
          </a:xfrm>
          <a:prstGeom prst="rect">
            <a:avLst/>
          </a:prstGeom>
          <a:noFill/>
          <a:ln>
            <a:noFill/>
          </a:ln>
        </p:spPr>
      </p:pic>
      <p:pic>
        <p:nvPicPr>
          <p:cNvPr id="5" name="Picture 4" descr="https://www.keycloak.org/resources/images/dia-identity-brokering.png"/>
          <p:cNvPicPr/>
          <p:nvPr/>
        </p:nvPicPr>
        <p:blipFill>
          <a:blip r:embed="rId3">
            <a:extLst>
              <a:ext uri="{28A0092B-C50C-407E-A947-70E740481C1C}">
                <a14:useLocalDpi xmlns:a14="http://schemas.microsoft.com/office/drawing/2010/main" val="0"/>
              </a:ext>
            </a:extLst>
          </a:blip>
          <a:srcRect/>
          <a:stretch>
            <a:fillRect/>
          </a:stretch>
        </p:blipFill>
        <p:spPr bwMode="auto">
          <a:xfrm>
            <a:off x="7510174" y="1823890"/>
            <a:ext cx="4078942" cy="2473897"/>
          </a:xfrm>
          <a:prstGeom prst="rect">
            <a:avLst/>
          </a:prstGeom>
          <a:noFill/>
          <a:ln>
            <a:noFill/>
          </a:ln>
        </p:spPr>
      </p:pic>
    </p:spTree>
    <p:extLst>
      <p:ext uri="{BB962C8B-B14F-4D97-AF65-F5344CB8AC3E}">
        <p14:creationId xmlns:p14="http://schemas.microsoft.com/office/powerpoint/2010/main" val="3123746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Architecture</a:t>
            </a:r>
          </a:p>
        </p:txBody>
      </p:sp>
    </p:spTree>
    <p:extLst>
      <p:ext uri="{BB962C8B-B14F-4D97-AF65-F5344CB8AC3E}">
        <p14:creationId xmlns:p14="http://schemas.microsoft.com/office/powerpoint/2010/main" val="15846128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0D46F7-F028-41EB-BCDE-DD1910BCF3C0}"/>
              </a:ext>
            </a:extLst>
          </p:cNvPr>
          <p:cNvSpPr>
            <a:spLocks noGrp="1"/>
          </p:cNvSpPr>
          <p:nvPr>
            <p:ph type="body" sz="quarter" idx="10"/>
          </p:nvPr>
        </p:nvSpPr>
        <p:spPr/>
        <p:txBody>
          <a:bodyPr/>
          <a:lstStyle/>
          <a:p>
            <a:endParaRPr lang="he-IL"/>
          </a:p>
        </p:txBody>
      </p:sp>
      <p:pic>
        <p:nvPicPr>
          <p:cNvPr id="4" name="Picture 3">
            <a:extLst>
              <a:ext uri="{FF2B5EF4-FFF2-40B4-BE49-F238E27FC236}">
                <a16:creationId xmlns:a16="http://schemas.microsoft.com/office/drawing/2014/main" id="{9282294E-2D2C-4EA2-B7FB-8C2E4E3583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808" y="1645727"/>
            <a:ext cx="11256384" cy="4322857"/>
          </a:xfrm>
          <a:prstGeom prst="rect">
            <a:avLst/>
          </a:prstGeom>
          <a:noFill/>
          <a:ln>
            <a:noFill/>
          </a:ln>
        </p:spPr>
      </p:pic>
    </p:spTree>
    <p:extLst>
      <p:ext uri="{BB962C8B-B14F-4D97-AF65-F5344CB8AC3E}">
        <p14:creationId xmlns:p14="http://schemas.microsoft.com/office/powerpoint/2010/main" val="40301716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0E863A-B198-4F74-99CD-B358346D2A14}"/>
              </a:ext>
            </a:extLst>
          </p:cNvPr>
          <p:cNvSpPr>
            <a:spLocks noGrp="1"/>
          </p:cNvSpPr>
          <p:nvPr>
            <p:ph type="title"/>
          </p:nvPr>
        </p:nvSpPr>
        <p:spPr/>
        <p:txBody>
          <a:bodyPr/>
          <a:lstStyle/>
          <a:p>
            <a:r>
              <a:rPr lang="en-US" dirty="0"/>
              <a:t>Server Architecture</a:t>
            </a:r>
            <a:endParaRPr lang="he-IL" dirty="0"/>
          </a:p>
        </p:txBody>
      </p:sp>
      <p:sp>
        <p:nvSpPr>
          <p:cNvPr id="4" name="Rectangle 1">
            <a:extLst>
              <a:ext uri="{FF2B5EF4-FFF2-40B4-BE49-F238E27FC236}">
                <a16:creationId xmlns:a16="http://schemas.microsoft.com/office/drawing/2014/main" id="{2314C6BF-6B83-4689-A22B-267097A8263C}"/>
              </a:ext>
            </a:extLst>
          </p:cNvPr>
          <p:cNvSpPr>
            <a:spLocks noGrp="1" noChangeArrowheads="1"/>
          </p:cNvSpPr>
          <p:nvPr>
            <p:ph type="body" sz="quarter" idx="10"/>
          </p:nvPr>
        </p:nvSpPr>
        <p:spPr bwMode="auto">
          <a:xfrm>
            <a:off x="481839" y="1394324"/>
            <a:ext cx="108031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he-IL" sz="24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The application has several components: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corona-web-client</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Web client built in angular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corona-web-server</a:t>
            </a: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health-data-service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he-IL" sz="2400" b="0"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he-IL" sz="2400" b="1" i="0" u="none" strike="noStrike" cap="none" normalizeH="0" baseline="0" dirty="0" err="1">
                <a:ln>
                  <a:noFill/>
                </a:ln>
                <a:effectLst/>
                <a:latin typeface="Times New Roman" panose="02020603050405020304" pitchFamily="18" charset="0"/>
                <a:ea typeface="Calibri" panose="020F0502020204030204" pitchFamily="34" charset="0"/>
                <a:cs typeface="Times New Roman" panose="02020603050405020304" pitchFamily="18" charset="0"/>
              </a:rPr>
              <a:t>nms</a:t>
            </a:r>
            <a:r>
              <a:rPr kumimoji="0" lang="en-US" altLang="he-IL" sz="2400" b="1" i="0" u="none" strike="noStrike" cap="none" normalizeH="0" baseline="0" dirty="0">
                <a:ln>
                  <a:noFill/>
                </a:ln>
                <a:effectLst/>
                <a:latin typeface="Times New Roman" panose="02020603050405020304" pitchFamily="18" charset="0"/>
                <a:ea typeface="Calibri" panose="020F0502020204030204" pitchFamily="34" charset="0"/>
                <a:cs typeface="Times New Roman" panose="02020603050405020304" pitchFamily="18" charset="0"/>
              </a:rPr>
              <a:t>-access-service</a:t>
            </a:r>
            <a:endParaRPr kumimoji="0" lang="en-US" altLang="he-IL" sz="2400" b="1" i="0" u="none" strike="noStrike" cap="none" normalizeH="0" baseline="0" dirty="0">
              <a:ln>
                <a:noFill/>
              </a:ln>
              <a:effectLst/>
              <a:ea typeface="Times New Roman" panose="02020603050405020304" pitchFamily="18" charset="0"/>
            </a:endParaRPr>
          </a:p>
        </p:txBody>
      </p:sp>
    </p:spTree>
    <p:extLst>
      <p:ext uri="{BB962C8B-B14F-4D97-AF65-F5344CB8AC3E}">
        <p14:creationId xmlns:p14="http://schemas.microsoft.com/office/powerpoint/2010/main" val="437089172"/>
      </p:ext>
    </p:extLst>
  </p:cSld>
  <p:clrMapOvr>
    <a:masterClrMapping/>
  </p:clrMapOvr>
  <p:transition>
    <p:fade/>
  </p:transition>
</p:sld>
</file>

<file path=ppt/theme/theme1.xml><?xml version="1.0" encoding="utf-8"?>
<a:theme xmlns:a="http://schemas.openxmlformats.org/drawingml/2006/main" name="PM2016-template">
  <a:themeElements>
    <a:clrScheme name="Custom 4">
      <a:dk1>
        <a:srgbClr val="000000"/>
      </a:dk1>
      <a:lt1>
        <a:srgbClr val="FFFFFF"/>
      </a:lt1>
      <a:dk2>
        <a:srgbClr val="C00000"/>
      </a:dk2>
      <a:lt2>
        <a:srgbClr val="969696"/>
      </a:lt2>
      <a:accent1>
        <a:srgbClr val="C00000"/>
      </a:accent1>
      <a:accent2>
        <a:srgbClr val="59A1B9"/>
      </a:accent2>
      <a:accent3>
        <a:srgbClr val="FFFFFF"/>
      </a:accent3>
      <a:accent4>
        <a:srgbClr val="000000"/>
      </a:accent4>
      <a:accent5>
        <a:srgbClr val="DCAAAA"/>
      </a:accent5>
      <a:accent6>
        <a:srgbClr val="59A1B9"/>
      </a:accent6>
      <a:hlink>
        <a:srgbClr val="59A1B9"/>
      </a:hlink>
      <a:folHlink>
        <a:srgbClr val="59A1B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4D4948"/>
          </a:solidFill>
        </a:ln>
      </a:spPr>
      <a:bodyPr/>
      <a:lstStyle/>
      <a:style>
        <a:lnRef idx="1">
          <a:schemeClr val="accent1"/>
        </a:lnRef>
        <a:fillRef idx="0">
          <a:schemeClr val="accent1"/>
        </a:fillRef>
        <a:effectRef idx="0">
          <a:schemeClr val="accent1"/>
        </a:effectRef>
        <a:fontRef idx="minor">
          <a:schemeClr val="tx1"/>
        </a:fontRef>
      </a:style>
    </a:lnDef>
    <a:txDef>
      <a:spPr/>
      <a:bodyPr wrap="none" rtlCol="0" anchor="ctr">
        <a:spAutoFit/>
      </a:bodyPr>
      <a:lstStyle>
        <a:defPPr>
          <a:defRPr sz="1100" b="1" kern="0" dirty="0" smtClean="0"/>
        </a:defPPr>
      </a:lstStyle>
    </a:txDef>
  </a:objectDefaults>
  <a:extraClrSchemeLst>
    <a:extraClrScheme>
      <a:clrScheme name="Default Design 1">
        <a:dk1>
          <a:srgbClr val="000000"/>
        </a:dk1>
        <a:lt1>
          <a:srgbClr val="FFFFFF"/>
        </a:lt1>
        <a:dk2>
          <a:srgbClr val="C00000"/>
        </a:dk2>
        <a:lt2>
          <a:srgbClr val="969696"/>
        </a:lt2>
        <a:accent1>
          <a:srgbClr val="C00000"/>
        </a:accent1>
        <a:accent2>
          <a:srgbClr val="0098A1"/>
        </a:accent2>
        <a:accent3>
          <a:srgbClr val="FFFFFF"/>
        </a:accent3>
        <a:accent4>
          <a:srgbClr val="000000"/>
        </a:accent4>
        <a:accent5>
          <a:srgbClr val="DCAAAA"/>
        </a:accent5>
        <a:accent6>
          <a:srgbClr val="008991"/>
        </a:accent6>
        <a:hlink>
          <a:srgbClr val="F29400"/>
        </a:hlink>
        <a:folHlink>
          <a:srgbClr val="0098A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D_template2019 [Read-Only]" id="{CD66E55F-CEE8-49BA-910F-9C1551CA4DA3}" vid="{135A6068-02A9-478B-AC2B-7C629C5BE5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RAD_template2019_New</Template>
  <TotalTime>1630</TotalTime>
  <Words>890</Words>
  <Application>Microsoft Office PowerPoint</Application>
  <PresentationFormat>Widescreen</PresentationFormat>
  <Paragraphs>113</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PM2016-template</vt:lpstr>
      <vt:lpstr>Starship</vt:lpstr>
      <vt:lpstr>Agenda</vt:lpstr>
      <vt:lpstr>The Project</vt:lpstr>
      <vt:lpstr>פרופיל התמחות</vt:lpstr>
      <vt:lpstr>The Goal</vt:lpstr>
      <vt:lpstr>Keycloak server</vt:lpstr>
      <vt:lpstr>Server Architecture</vt:lpstr>
      <vt:lpstr>PowerPoint Presentation</vt:lpstr>
      <vt:lpstr>Server Architecture</vt:lpstr>
      <vt:lpstr>Corona-Web-Server</vt:lpstr>
      <vt:lpstr>Health-Data-Service</vt:lpstr>
      <vt:lpstr>NMS-Access-Service</vt:lpstr>
      <vt:lpstr>Tools Used</vt:lpstr>
      <vt:lpstr>SPRING Framework</vt:lpstr>
      <vt:lpstr>Kafka</vt:lpstr>
      <vt:lpstr>ElasticSearch / Kibana</vt:lpstr>
      <vt:lpstr>APIS</vt:lpstr>
      <vt:lpstr>Management APIS</vt:lpstr>
      <vt:lpstr>Users APIs</vt:lpstr>
      <vt:lpstr>Roles APIs</vt:lpstr>
      <vt:lpstr>Tenants Apis</vt:lpstr>
      <vt:lpstr>Corona APIS</vt:lpstr>
      <vt:lpstr>External APIS</vt:lpstr>
      <vt:lpstr>Live Demo</vt:lpstr>
      <vt:lpstr>PowerPoint Presentation</vt:lpstr>
    </vt:vector>
  </TitlesOfParts>
  <Company>RAD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RADview</dc:title>
  <dc:creator>Raz Oz</dc:creator>
  <cp:lastModifiedBy>Aviel</cp:lastModifiedBy>
  <cp:revision>89</cp:revision>
  <dcterms:created xsi:type="dcterms:W3CDTF">2019-05-22T11:57:35Z</dcterms:created>
  <dcterms:modified xsi:type="dcterms:W3CDTF">2020-07-11T11:45:22Z</dcterms:modified>
</cp:coreProperties>
</file>